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5" r:id="rId1"/>
  </p:sldMasterIdLst>
  <p:notesMasterIdLst>
    <p:notesMasterId r:id="rId5"/>
  </p:notesMasterIdLst>
  <p:sldIdLst>
    <p:sldId id="266" r:id="rId2"/>
    <p:sldId id="271" r:id="rId3"/>
    <p:sldId id="270" r:id="rId4"/>
  </p:sldIdLst>
  <p:sldSz cx="12192000" cy="6858000"/>
  <p:notesSz cx="6858000" cy="9144000"/>
  <p:custDataLst>
    <p:tags r:id="rId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7761B6-7AF7-45C7-98C0-674C6C2F830A}" v="23" dt="2025-07-17T21:55:56.4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16" autoAdjust="0"/>
  </p:normalViewPr>
  <p:slideViewPr>
    <p:cSldViewPr snapToGrid="0">
      <p:cViewPr varScale="1">
        <p:scale>
          <a:sx n="69" d="100"/>
          <a:sy n="69" d="100"/>
        </p:scale>
        <p:origin x="56" y="3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gs" Target="tags/tag1.xml"/><Relationship Id="rId11" Type="http://schemas.microsoft.com/office/2016/11/relationships/changesInfo" Target="changesInfos/changesInfo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wna Tuli" userId="dbbe850d-0fe3-4879-be60-ab340be6bbb9" providerId="ADAL" clId="{8D7761B6-7AF7-45C7-98C0-674C6C2F830A}"/>
    <pc:docChg chg="undo custSel addSld delSld modSld sldOrd modMainMaster">
      <pc:chgData name="Shawna Tuli" userId="dbbe850d-0fe3-4879-be60-ab340be6bbb9" providerId="ADAL" clId="{8D7761B6-7AF7-45C7-98C0-674C6C2F830A}" dt="2025-07-17T22:20:38.742" v="230" actId="20577"/>
      <pc:docMkLst>
        <pc:docMk/>
      </pc:docMkLst>
      <pc:sldChg chg="addSp delSp modSp mod setBg modClrScheme delDesignElem chgLayout">
        <pc:chgData name="Shawna Tuli" userId="dbbe850d-0fe3-4879-be60-ab340be6bbb9" providerId="ADAL" clId="{8D7761B6-7AF7-45C7-98C0-674C6C2F830A}" dt="2025-07-17T22:20:33.292" v="221" actId="20577"/>
        <pc:sldMkLst>
          <pc:docMk/>
          <pc:sldMk cId="0" sldId="266"/>
        </pc:sldMkLst>
        <pc:spChg chg="add del mod ord">
          <ac:chgData name="Shawna Tuli" userId="dbbe850d-0fe3-4879-be60-ab340be6bbb9" providerId="ADAL" clId="{8D7761B6-7AF7-45C7-98C0-674C6C2F830A}" dt="2025-07-17T00:45:28.782" v="145" actId="700"/>
          <ac:spMkLst>
            <pc:docMk/>
            <pc:sldMk cId="0" sldId="266"/>
            <ac:spMk id="2" creationId="{B8488BDB-6915-5E24-D6D0-BB87C81A8656}"/>
          </ac:spMkLst>
        </pc:spChg>
        <pc:spChg chg="mod ord">
          <ac:chgData name="Shawna Tuli" userId="dbbe850d-0fe3-4879-be60-ab340be6bbb9" providerId="ADAL" clId="{8D7761B6-7AF7-45C7-98C0-674C6C2F830A}" dt="2025-07-17T22:20:33.292" v="221" actId="20577"/>
          <ac:spMkLst>
            <pc:docMk/>
            <pc:sldMk cId="0" sldId="266"/>
            <ac:spMk id="28673" creationId="{26569B9A-5FC2-8040-BF84-F3F35E2950EC}"/>
          </ac:spMkLst>
        </pc:spChg>
        <pc:spChg chg="mod ord">
          <ac:chgData name="Shawna Tuli" userId="dbbe850d-0fe3-4879-be60-ab340be6bbb9" providerId="ADAL" clId="{8D7761B6-7AF7-45C7-98C0-674C6C2F830A}" dt="2025-07-17T00:45:28.782" v="145" actId="700"/>
          <ac:spMkLst>
            <pc:docMk/>
            <pc:sldMk cId="0" sldId="266"/>
            <ac:spMk id="28674" creationId="{53C3E4A7-412A-9C43-80F1-77487C4A7563}"/>
          </ac:spMkLst>
        </pc:spChg>
        <pc:spChg chg="add del">
          <ac:chgData name="Shawna Tuli" userId="dbbe850d-0fe3-4879-be60-ab340be6bbb9" providerId="ADAL" clId="{8D7761B6-7AF7-45C7-98C0-674C6C2F830A}" dt="2025-07-17T00:45:28.782" v="145" actId="700"/>
          <ac:spMkLst>
            <pc:docMk/>
            <pc:sldMk cId="0" sldId="266"/>
            <ac:spMk id="28679" creationId="{B32F73EB-B46F-4F77-B3DC-7C374906F3B4}"/>
          </ac:spMkLst>
        </pc:spChg>
        <pc:spChg chg="add del">
          <ac:chgData name="Shawna Tuli" userId="dbbe850d-0fe3-4879-be60-ab340be6bbb9" providerId="ADAL" clId="{8D7761B6-7AF7-45C7-98C0-674C6C2F830A}" dt="2025-07-17T00:45:28.782" v="145" actId="700"/>
          <ac:spMkLst>
            <pc:docMk/>
            <pc:sldMk cId="0" sldId="266"/>
            <ac:spMk id="28681" creationId="{ADDB10B3-CF45-4294-8994-0E8AD1FC6ECB}"/>
          </ac:spMkLst>
        </pc:spChg>
        <pc:spChg chg="add del">
          <ac:chgData name="Shawna Tuli" userId="dbbe850d-0fe3-4879-be60-ab340be6bbb9" providerId="ADAL" clId="{8D7761B6-7AF7-45C7-98C0-674C6C2F830A}" dt="2025-07-17T00:45:28.782" v="145" actId="700"/>
          <ac:spMkLst>
            <pc:docMk/>
            <pc:sldMk cId="0" sldId="266"/>
            <ac:spMk id="28683" creationId="{5145417F-1D1B-48A7-B4DA-BAD73B02C815}"/>
          </ac:spMkLst>
        </pc:spChg>
        <pc:spChg chg="add del">
          <ac:chgData name="Shawna Tuli" userId="dbbe850d-0fe3-4879-be60-ab340be6bbb9" providerId="ADAL" clId="{8D7761B6-7AF7-45C7-98C0-674C6C2F830A}" dt="2025-07-17T00:45:28.782" v="145" actId="700"/>
          <ac:spMkLst>
            <pc:docMk/>
            <pc:sldMk cId="0" sldId="266"/>
            <ac:spMk id="28685" creationId="{13CF9D9F-1672-4D0C-934E-CD9EE1BE54BA}"/>
          </ac:spMkLst>
        </pc:spChg>
        <pc:spChg chg="add del">
          <ac:chgData name="Shawna Tuli" userId="dbbe850d-0fe3-4879-be60-ab340be6bbb9" providerId="ADAL" clId="{8D7761B6-7AF7-45C7-98C0-674C6C2F830A}" dt="2025-07-17T00:45:28.782" v="145" actId="700"/>
          <ac:spMkLst>
            <pc:docMk/>
            <pc:sldMk cId="0" sldId="266"/>
            <ac:spMk id="28692" creationId="{609E572D-3AE7-44FA-8D33-CB61DF266B19}"/>
          </ac:spMkLst>
        </pc:spChg>
        <pc:spChg chg="add del">
          <ac:chgData name="Shawna Tuli" userId="dbbe850d-0fe3-4879-be60-ab340be6bbb9" providerId="ADAL" clId="{8D7761B6-7AF7-45C7-98C0-674C6C2F830A}" dt="2025-07-17T00:45:28.782" v="145" actId="700"/>
          <ac:spMkLst>
            <pc:docMk/>
            <pc:sldMk cId="0" sldId="266"/>
            <ac:spMk id="28694" creationId="{7C4BA24A-9299-4ADA-8C27-360038A8506E}"/>
          </ac:spMkLst>
        </pc:spChg>
        <pc:grpChg chg="add del">
          <ac:chgData name="Shawna Tuli" userId="dbbe850d-0fe3-4879-be60-ab340be6bbb9" providerId="ADAL" clId="{8D7761B6-7AF7-45C7-98C0-674C6C2F830A}" dt="2025-07-17T00:45:28.782" v="145" actId="700"/>
          <ac:grpSpMkLst>
            <pc:docMk/>
            <pc:sldMk cId="0" sldId="266"/>
            <ac:grpSpMk id="28687" creationId="{1558C702-CA14-4264-B8FC-A5120F75DE0A}"/>
          </ac:grpSpMkLst>
        </pc:grpChg>
        <pc:cxnChg chg="add">
          <ac:chgData name="Shawna Tuli" userId="dbbe850d-0fe3-4879-be60-ab340be6bbb9" providerId="ADAL" clId="{8D7761B6-7AF7-45C7-98C0-674C6C2F830A}" dt="2025-07-17T00:45:06.344" v="141" actId="26606"/>
          <ac:cxnSpMkLst>
            <pc:docMk/>
            <pc:sldMk cId="0" sldId="266"/>
            <ac:cxnSpMk id="28696" creationId="{09FB0A77-2362-4C21-90AC-70DBC85905BA}"/>
          </ac:cxnSpMkLst>
        </pc:cxnChg>
      </pc:sldChg>
      <pc:sldChg chg="addSp delSp modSp del mod">
        <pc:chgData name="Shawna Tuli" userId="dbbe850d-0fe3-4879-be60-ab340be6bbb9" providerId="ADAL" clId="{8D7761B6-7AF7-45C7-98C0-674C6C2F830A}" dt="2025-07-17T00:45:56.480" v="155" actId="47"/>
        <pc:sldMkLst>
          <pc:docMk/>
          <pc:sldMk cId="0" sldId="267"/>
        </pc:sldMkLst>
        <pc:spChg chg="add del mod">
          <ac:chgData name="Shawna Tuli" userId="dbbe850d-0fe3-4879-be60-ab340be6bbb9" providerId="ADAL" clId="{8D7761B6-7AF7-45C7-98C0-674C6C2F830A}" dt="2025-07-17T00:43:32.785" v="140" actId="478"/>
          <ac:spMkLst>
            <pc:docMk/>
            <pc:sldMk cId="0" sldId="267"/>
            <ac:spMk id="4" creationId="{A79C01A6-7CE2-113E-1885-22CAB952FD4C}"/>
          </ac:spMkLst>
        </pc:spChg>
        <pc:spChg chg="del">
          <ac:chgData name="Shawna Tuli" userId="dbbe850d-0fe3-4879-be60-ab340be6bbb9" providerId="ADAL" clId="{8D7761B6-7AF7-45C7-98C0-674C6C2F830A}" dt="2025-07-17T00:43:31.195" v="139" actId="478"/>
          <ac:spMkLst>
            <pc:docMk/>
            <pc:sldMk cId="0" sldId="267"/>
            <ac:spMk id="30721" creationId="{35696B9F-2891-2949-9DD9-329C389C922B}"/>
          </ac:spMkLst>
        </pc:spChg>
        <pc:spChg chg="add del mod">
          <ac:chgData name="Shawna Tuli" userId="dbbe850d-0fe3-4879-be60-ab340be6bbb9" providerId="ADAL" clId="{8D7761B6-7AF7-45C7-98C0-674C6C2F830A}" dt="2025-07-17T00:43:27.746" v="138" actId="20577"/>
          <ac:spMkLst>
            <pc:docMk/>
            <pc:sldMk cId="0" sldId="267"/>
            <ac:spMk id="30722" creationId="{C25DC482-24F8-1548-A70F-D202525212C0}"/>
          </ac:spMkLst>
        </pc:spChg>
        <pc:picChg chg="add mod">
          <ac:chgData name="Shawna Tuli" userId="dbbe850d-0fe3-4879-be60-ab340be6bbb9" providerId="ADAL" clId="{8D7761B6-7AF7-45C7-98C0-674C6C2F830A}" dt="2025-07-17T00:43:18.615" v="135" actId="27614"/>
          <ac:picMkLst>
            <pc:docMk/>
            <pc:sldMk cId="0" sldId="267"/>
            <ac:picMk id="3" creationId="{B1010CF0-0D3B-F50E-8903-6CB8D1F9832A}"/>
          </ac:picMkLst>
        </pc:picChg>
      </pc:sldChg>
      <pc:sldChg chg="del">
        <pc:chgData name="Shawna Tuli" userId="dbbe850d-0fe3-4879-be60-ab340be6bbb9" providerId="ADAL" clId="{8D7761B6-7AF7-45C7-98C0-674C6C2F830A}" dt="2025-07-17T00:45:56.930" v="156" actId="47"/>
        <pc:sldMkLst>
          <pc:docMk/>
          <pc:sldMk cId="0" sldId="268"/>
        </pc:sldMkLst>
      </pc:sldChg>
      <pc:sldChg chg="new del">
        <pc:chgData name="Shawna Tuli" userId="dbbe850d-0fe3-4879-be60-ab340be6bbb9" providerId="ADAL" clId="{8D7761B6-7AF7-45C7-98C0-674C6C2F830A}" dt="2025-07-17T00:45:55.945" v="154" actId="47"/>
        <pc:sldMkLst>
          <pc:docMk/>
          <pc:sldMk cId="2771573560" sldId="269"/>
        </pc:sldMkLst>
      </pc:sldChg>
      <pc:sldChg chg="addSp delSp modSp add mod setBg modClrScheme delDesignElem chgLayout">
        <pc:chgData name="Shawna Tuli" userId="dbbe850d-0fe3-4879-be60-ab340be6bbb9" providerId="ADAL" clId="{8D7761B6-7AF7-45C7-98C0-674C6C2F830A}" dt="2025-07-17T21:55:38.771" v="168" actId="962"/>
        <pc:sldMkLst>
          <pc:docMk/>
          <pc:sldMk cId="2708870271" sldId="270"/>
        </pc:sldMkLst>
        <pc:spChg chg="add del mod ord">
          <ac:chgData name="Shawna Tuli" userId="dbbe850d-0fe3-4879-be60-ab340be6bbb9" providerId="ADAL" clId="{8D7761B6-7AF7-45C7-98C0-674C6C2F830A}" dt="2025-07-17T21:55:38.277" v="166"/>
          <ac:spMkLst>
            <pc:docMk/>
            <pc:sldMk cId="2708870271" sldId="270"/>
            <ac:spMk id="2" creationId="{1206BD03-41B1-757A-4686-1AD68AF474B3}"/>
          </ac:spMkLst>
        </pc:spChg>
        <pc:spChg chg="add del mod">
          <ac:chgData name="Shawna Tuli" userId="dbbe850d-0fe3-4879-be60-ab340be6bbb9" providerId="ADAL" clId="{8D7761B6-7AF7-45C7-98C0-674C6C2F830A}" dt="2025-07-17T00:45:48.833" v="151" actId="478"/>
          <ac:spMkLst>
            <pc:docMk/>
            <pc:sldMk cId="2708870271" sldId="270"/>
            <ac:spMk id="4" creationId="{015EEB53-7E64-CA02-15B2-F0032A8DAA0D}"/>
          </ac:spMkLst>
        </pc:spChg>
        <pc:spChg chg="add del mod">
          <ac:chgData name="Shawna Tuli" userId="dbbe850d-0fe3-4879-be60-ab340be6bbb9" providerId="ADAL" clId="{8D7761B6-7AF7-45C7-98C0-674C6C2F830A}" dt="2025-07-17T00:45:52.101" v="153" actId="478"/>
          <ac:spMkLst>
            <pc:docMk/>
            <pc:sldMk cId="2708870271" sldId="270"/>
            <ac:spMk id="6" creationId="{584ACC8B-0465-8164-B787-114E6178251F}"/>
          </ac:spMkLst>
        </pc:spChg>
        <pc:spChg chg="del mod ord">
          <ac:chgData name="Shawna Tuli" userId="dbbe850d-0fe3-4879-be60-ab340be6bbb9" providerId="ADAL" clId="{8D7761B6-7AF7-45C7-98C0-674C6C2F830A}" dt="2025-07-17T00:45:45.303" v="150" actId="478"/>
          <ac:spMkLst>
            <pc:docMk/>
            <pc:sldMk cId="2708870271" sldId="270"/>
            <ac:spMk id="28673" creationId="{6B3A19BD-13AA-9C54-5457-861E3A80B841}"/>
          </ac:spMkLst>
        </pc:spChg>
        <pc:spChg chg="del mod ord">
          <ac:chgData name="Shawna Tuli" userId="dbbe850d-0fe3-4879-be60-ab340be6bbb9" providerId="ADAL" clId="{8D7761B6-7AF7-45C7-98C0-674C6C2F830A}" dt="2025-07-17T00:45:50.205" v="152" actId="478"/>
          <ac:spMkLst>
            <pc:docMk/>
            <pc:sldMk cId="2708870271" sldId="270"/>
            <ac:spMk id="28674" creationId="{4F079A69-6980-72D5-EB6C-F6608E7144D0}"/>
          </ac:spMkLst>
        </pc:spChg>
        <pc:spChg chg="del">
          <ac:chgData name="Shawna Tuli" userId="dbbe850d-0fe3-4879-be60-ab340be6bbb9" providerId="ADAL" clId="{8D7761B6-7AF7-45C7-98C0-674C6C2F830A}" dt="2025-07-17T00:45:32.374" v="147"/>
          <ac:spMkLst>
            <pc:docMk/>
            <pc:sldMk cId="2708870271" sldId="270"/>
            <ac:spMk id="28679" creationId="{D2909DEA-9AD3-2DE0-D4B1-B7B5DF976CFA}"/>
          </ac:spMkLst>
        </pc:spChg>
        <pc:spChg chg="del">
          <ac:chgData name="Shawna Tuli" userId="dbbe850d-0fe3-4879-be60-ab340be6bbb9" providerId="ADAL" clId="{8D7761B6-7AF7-45C7-98C0-674C6C2F830A}" dt="2025-07-17T00:45:32.374" v="147"/>
          <ac:spMkLst>
            <pc:docMk/>
            <pc:sldMk cId="2708870271" sldId="270"/>
            <ac:spMk id="28681" creationId="{7E18D7F8-26F1-1E24-5D6F-CAA69EA81939}"/>
          </ac:spMkLst>
        </pc:spChg>
        <pc:spChg chg="del">
          <ac:chgData name="Shawna Tuli" userId="dbbe850d-0fe3-4879-be60-ab340be6bbb9" providerId="ADAL" clId="{8D7761B6-7AF7-45C7-98C0-674C6C2F830A}" dt="2025-07-17T00:45:32.374" v="147"/>
          <ac:spMkLst>
            <pc:docMk/>
            <pc:sldMk cId="2708870271" sldId="270"/>
            <ac:spMk id="28683" creationId="{C5BBD1C1-30A8-A6C2-2979-6CC21CC80E1C}"/>
          </ac:spMkLst>
        </pc:spChg>
        <pc:spChg chg="del">
          <ac:chgData name="Shawna Tuli" userId="dbbe850d-0fe3-4879-be60-ab340be6bbb9" providerId="ADAL" clId="{8D7761B6-7AF7-45C7-98C0-674C6C2F830A}" dt="2025-07-17T00:45:32.374" v="147"/>
          <ac:spMkLst>
            <pc:docMk/>
            <pc:sldMk cId="2708870271" sldId="270"/>
            <ac:spMk id="28685" creationId="{A82DE766-1495-2524-B3F7-0EF59892180B}"/>
          </ac:spMkLst>
        </pc:spChg>
        <pc:spChg chg="del">
          <ac:chgData name="Shawna Tuli" userId="dbbe850d-0fe3-4879-be60-ab340be6bbb9" providerId="ADAL" clId="{8D7761B6-7AF7-45C7-98C0-674C6C2F830A}" dt="2025-07-17T00:45:32.374" v="147"/>
          <ac:spMkLst>
            <pc:docMk/>
            <pc:sldMk cId="2708870271" sldId="270"/>
            <ac:spMk id="28692" creationId="{D583F441-D49D-4A80-CBF0-C5EE5B09DB8A}"/>
          </ac:spMkLst>
        </pc:spChg>
        <pc:spChg chg="del">
          <ac:chgData name="Shawna Tuli" userId="dbbe850d-0fe3-4879-be60-ab340be6bbb9" providerId="ADAL" clId="{8D7761B6-7AF7-45C7-98C0-674C6C2F830A}" dt="2025-07-17T00:45:32.374" v="147"/>
          <ac:spMkLst>
            <pc:docMk/>
            <pc:sldMk cId="2708870271" sldId="270"/>
            <ac:spMk id="28694" creationId="{A3782C53-6950-AFA8-A387-CEC78B7CFE4C}"/>
          </ac:spMkLst>
        </pc:spChg>
        <pc:grpChg chg="del">
          <ac:chgData name="Shawna Tuli" userId="dbbe850d-0fe3-4879-be60-ab340be6bbb9" providerId="ADAL" clId="{8D7761B6-7AF7-45C7-98C0-674C6C2F830A}" dt="2025-07-17T00:45:32.374" v="147"/>
          <ac:grpSpMkLst>
            <pc:docMk/>
            <pc:sldMk cId="2708870271" sldId="270"/>
            <ac:grpSpMk id="28687" creationId="{48C74BA9-BB51-72E7-CFF9-30B26542D167}"/>
          </ac:grpSpMkLst>
        </pc:grpChg>
        <pc:picChg chg="add mod">
          <ac:chgData name="Shawna Tuli" userId="dbbe850d-0fe3-4879-be60-ab340be6bbb9" providerId="ADAL" clId="{8D7761B6-7AF7-45C7-98C0-674C6C2F830A}" dt="2025-07-17T21:55:35.164" v="165"/>
          <ac:picMkLst>
            <pc:docMk/>
            <pc:sldMk cId="2708870271" sldId="270"/>
            <ac:picMk id="4" creationId="{26BFB8BC-1614-D919-8365-A45E39DFEEAF}"/>
          </ac:picMkLst>
        </pc:picChg>
        <pc:picChg chg="add mod">
          <ac:chgData name="Shawna Tuli" userId="dbbe850d-0fe3-4879-be60-ab340be6bbb9" providerId="ADAL" clId="{8D7761B6-7AF7-45C7-98C0-674C6C2F830A}" dt="2025-07-17T21:55:38.771" v="168" actId="962"/>
          <ac:picMkLst>
            <pc:docMk/>
            <pc:sldMk cId="2708870271" sldId="270"/>
            <ac:picMk id="6" creationId="{097802A3-8A6A-E90D-A336-06AD24BF60B1}"/>
          </ac:picMkLst>
        </pc:picChg>
        <pc:cxnChg chg="del">
          <ac:chgData name="Shawna Tuli" userId="dbbe850d-0fe3-4879-be60-ab340be6bbb9" providerId="ADAL" clId="{8D7761B6-7AF7-45C7-98C0-674C6C2F830A}" dt="2025-07-17T00:45:32.374" v="147"/>
          <ac:cxnSpMkLst>
            <pc:docMk/>
            <pc:sldMk cId="2708870271" sldId="270"/>
            <ac:cxnSpMk id="28696" creationId="{C27D9925-8937-43C2-DE72-BCE3745551EC}"/>
          </ac:cxnSpMkLst>
        </pc:cxnChg>
      </pc:sldChg>
      <pc:sldChg chg="addSp delSp modSp new mod ord setBg">
        <pc:chgData name="Shawna Tuli" userId="dbbe850d-0fe3-4879-be60-ab340be6bbb9" providerId="ADAL" clId="{8D7761B6-7AF7-45C7-98C0-674C6C2F830A}" dt="2025-07-17T22:20:38.742" v="230" actId="20577"/>
        <pc:sldMkLst>
          <pc:docMk/>
          <pc:sldMk cId="2917981968" sldId="271"/>
        </pc:sldMkLst>
        <pc:spChg chg="mod">
          <ac:chgData name="Shawna Tuli" userId="dbbe850d-0fe3-4879-be60-ab340be6bbb9" providerId="ADAL" clId="{8D7761B6-7AF7-45C7-98C0-674C6C2F830A}" dt="2025-07-17T22:20:38.742" v="230" actId="20577"/>
          <ac:spMkLst>
            <pc:docMk/>
            <pc:sldMk cId="2917981968" sldId="271"/>
            <ac:spMk id="2" creationId="{0FA6A2B5-545E-CA3C-E783-BD34C857DBA9}"/>
          </ac:spMkLst>
        </pc:spChg>
        <pc:spChg chg="del">
          <ac:chgData name="Shawna Tuli" userId="dbbe850d-0fe3-4879-be60-ab340be6bbb9" providerId="ADAL" clId="{8D7761B6-7AF7-45C7-98C0-674C6C2F830A}" dt="2025-07-17T00:46:12.129" v="158" actId="26606"/>
          <ac:spMkLst>
            <pc:docMk/>
            <pc:sldMk cId="2917981968" sldId="271"/>
            <ac:spMk id="3" creationId="{844BCDDC-33A0-70D0-07E5-AF6C020645B1}"/>
          </ac:spMkLst>
        </pc:spChg>
        <pc:spChg chg="del mod">
          <ac:chgData name="Shawna Tuli" userId="dbbe850d-0fe3-4879-be60-ab340be6bbb9" providerId="ADAL" clId="{8D7761B6-7AF7-45C7-98C0-674C6C2F830A}" dt="2025-07-17T22:15:04.722" v="194" actId="478"/>
          <ac:spMkLst>
            <pc:docMk/>
            <pc:sldMk cId="2917981968" sldId="271"/>
            <ac:spMk id="4" creationId="{59D31AB2-3E1B-8779-D193-C4F0F03F7C58}"/>
          </ac:spMkLst>
        </pc:spChg>
        <pc:spChg chg="add del">
          <ac:chgData name="Shawna Tuli" userId="dbbe850d-0fe3-4879-be60-ab340be6bbb9" providerId="ADAL" clId="{8D7761B6-7AF7-45C7-98C0-674C6C2F830A}" dt="2025-07-17T21:55:52.618" v="172" actId="26606"/>
          <ac:spMkLst>
            <pc:docMk/>
            <pc:sldMk cId="2917981968" sldId="271"/>
            <ac:spMk id="9" creationId="{A0D70C8A-A50E-4B41-86A2-E2F85581247D}"/>
          </ac:spMkLst>
        </pc:spChg>
        <pc:spChg chg="add del mod">
          <ac:chgData name="Shawna Tuli" userId="dbbe850d-0fe3-4879-be60-ab340be6bbb9" providerId="ADAL" clId="{8D7761B6-7AF7-45C7-98C0-674C6C2F830A}" dt="2025-07-17T22:15:17.162" v="197" actId="478"/>
          <ac:spMkLst>
            <pc:docMk/>
            <pc:sldMk cId="2917981968" sldId="271"/>
            <ac:spMk id="10" creationId="{63783727-307C-D6F1-0BB9-8060000BCF40}"/>
          </ac:spMkLst>
        </pc:spChg>
        <pc:spChg chg="add del">
          <ac:chgData name="Shawna Tuli" userId="dbbe850d-0fe3-4879-be60-ab340be6bbb9" providerId="ADAL" clId="{8D7761B6-7AF7-45C7-98C0-674C6C2F830A}" dt="2025-07-17T21:55:52.618" v="172" actId="26606"/>
          <ac:spMkLst>
            <pc:docMk/>
            <pc:sldMk cId="2917981968" sldId="271"/>
            <ac:spMk id="11" creationId="{54737801-B9D6-4A08-BD77-23010A80227A}"/>
          </ac:spMkLst>
        </pc:spChg>
        <pc:spChg chg="add del">
          <ac:chgData name="Shawna Tuli" userId="dbbe850d-0fe3-4879-be60-ab340be6bbb9" providerId="ADAL" clId="{8D7761B6-7AF7-45C7-98C0-674C6C2F830A}" dt="2025-07-17T21:55:52.618" v="172" actId="26606"/>
          <ac:spMkLst>
            <pc:docMk/>
            <pc:sldMk cId="2917981968" sldId="271"/>
            <ac:spMk id="13" creationId="{25FABD39-C757-461E-A681-DC273648402D}"/>
          </ac:spMkLst>
        </pc:spChg>
        <pc:spChg chg="add del">
          <ac:chgData name="Shawna Tuli" userId="dbbe850d-0fe3-4879-be60-ab340be6bbb9" providerId="ADAL" clId="{8D7761B6-7AF7-45C7-98C0-674C6C2F830A}" dt="2025-07-17T21:55:52.618" v="172" actId="26606"/>
          <ac:spMkLst>
            <pc:docMk/>
            <pc:sldMk cId="2917981968" sldId="271"/>
            <ac:spMk id="15" creationId="{2DF424F5-8D5C-46C0-A1B0-AF34E0350CD5}"/>
          </ac:spMkLst>
        </pc:spChg>
        <pc:spChg chg="add del">
          <ac:chgData name="Shawna Tuli" userId="dbbe850d-0fe3-4879-be60-ab340be6bbb9" providerId="ADAL" clId="{8D7761B6-7AF7-45C7-98C0-674C6C2F830A}" dt="2025-07-17T21:57:11.348" v="177" actId="26606"/>
          <ac:spMkLst>
            <pc:docMk/>
            <pc:sldMk cId="2917981968" sldId="271"/>
            <ac:spMk id="20" creationId="{4967F423-D21C-4F37-A0B7-750026A17163}"/>
          </ac:spMkLst>
        </pc:spChg>
        <pc:spChg chg="add del">
          <ac:chgData name="Shawna Tuli" userId="dbbe850d-0fe3-4879-be60-ab340be6bbb9" providerId="ADAL" clId="{8D7761B6-7AF7-45C7-98C0-674C6C2F830A}" dt="2025-07-17T21:57:11.348" v="177" actId="26606"/>
          <ac:spMkLst>
            <pc:docMk/>
            <pc:sldMk cId="2917981968" sldId="271"/>
            <ac:spMk id="22" creationId="{891D1FF4-7F97-4936-9A4C-9FB71D8FB4F4}"/>
          </ac:spMkLst>
        </pc:spChg>
        <pc:spChg chg="add">
          <ac:chgData name="Shawna Tuli" userId="dbbe850d-0fe3-4879-be60-ab340be6bbb9" providerId="ADAL" clId="{8D7761B6-7AF7-45C7-98C0-674C6C2F830A}" dt="2025-07-17T21:57:11.348" v="177" actId="26606"/>
          <ac:spMkLst>
            <pc:docMk/>
            <pc:sldMk cId="2917981968" sldId="271"/>
            <ac:spMk id="27" creationId="{564F8226-C263-4D73-84E6-6774B7FEC00D}"/>
          </ac:spMkLst>
        </pc:spChg>
        <pc:spChg chg="add">
          <ac:chgData name="Shawna Tuli" userId="dbbe850d-0fe3-4879-be60-ab340be6bbb9" providerId="ADAL" clId="{8D7761B6-7AF7-45C7-98C0-674C6C2F830A}" dt="2025-07-17T21:57:11.348" v="177" actId="26606"/>
          <ac:spMkLst>
            <pc:docMk/>
            <pc:sldMk cId="2917981968" sldId="271"/>
            <ac:spMk id="29" creationId="{2C8DCBC9-E0DE-46B3-8FAE-C5C151378E29}"/>
          </ac:spMkLst>
        </pc:spChg>
        <pc:picChg chg="add mod ord">
          <ac:chgData name="Shawna Tuli" userId="dbbe850d-0fe3-4879-be60-ab340be6bbb9" providerId="ADAL" clId="{8D7761B6-7AF7-45C7-98C0-674C6C2F830A}" dt="2025-07-17T21:57:11.348" v="177" actId="26606"/>
          <ac:picMkLst>
            <pc:docMk/>
            <pc:sldMk cId="2917981968" sldId="271"/>
            <ac:picMk id="5" creationId="{85B92191-1A95-2EB8-0BB8-9855366E9D8B}"/>
          </ac:picMkLst>
        </pc:picChg>
        <pc:picChg chg="add mod">
          <ac:chgData name="Shawna Tuli" userId="dbbe850d-0fe3-4879-be60-ab340be6bbb9" providerId="ADAL" clId="{8D7761B6-7AF7-45C7-98C0-674C6C2F830A}" dt="2025-07-17T22:15:20.106" v="198" actId="1076"/>
          <ac:picMkLst>
            <pc:docMk/>
            <pc:sldMk cId="2917981968" sldId="271"/>
            <ac:picMk id="7" creationId="{08692B6C-236B-C3F6-A7EE-B3849D9C01C4}"/>
          </ac:picMkLst>
        </pc:picChg>
      </pc:sldChg>
      <pc:sldMasterChg chg="setBg modSldLayout">
        <pc:chgData name="Shawna Tuli" userId="dbbe850d-0fe3-4879-be60-ab340be6bbb9" providerId="ADAL" clId="{8D7761B6-7AF7-45C7-98C0-674C6C2F830A}" dt="2025-07-17T00:40:24.176" v="6"/>
        <pc:sldMasterMkLst>
          <pc:docMk/>
          <pc:sldMasterMk cId="0" sldId="2147483803"/>
        </pc:sldMasterMkLst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0" sldId="2147483803"/>
            <pc:sldLayoutMk cId="4006989761" sldId="2147483920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0" sldId="2147483803"/>
            <pc:sldLayoutMk cId="3806244470" sldId="2147483921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0" sldId="2147483803"/>
            <pc:sldLayoutMk cId="661211962" sldId="2147483922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2098304977" sldId="2147483923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2080821427" sldId="2147483924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3579687777" sldId="2147483925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3166167226" sldId="2147483926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3120626496" sldId="2147483927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3691374443" sldId="2147483928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2412379111" sldId="2147483929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386502746" sldId="2147483930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2287799346" sldId="2147483931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1556290164" sldId="2147483932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1661631453" sldId="2147483933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1955275497" sldId="2147483934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3709529414" sldId="2147483935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440479876" sldId="2147483936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3777536127" sldId="2147483937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1854005814" sldId="2147483938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234069040" sldId="2147483939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3474199602" sldId="2147483940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3404657372" sldId="2147483941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3524399142" sldId="2147483942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286369427" sldId="2147483943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2442105576" sldId="2147483944"/>
          </pc:sldLayoutMkLst>
        </pc:sldLayoutChg>
      </pc:sldMasterChg>
      <pc:sldMasterChg chg="delSldLayout">
        <pc:chgData name="Shawna Tuli" userId="dbbe850d-0fe3-4879-be60-ab340be6bbb9" providerId="ADAL" clId="{8D7761B6-7AF7-45C7-98C0-674C6C2F830A}" dt="2025-07-17T00:45:56.930" v="156" actId="47"/>
        <pc:sldMasterMkLst>
          <pc:docMk/>
          <pc:sldMasterMk cId="1741233875" sldId="2147483945"/>
        </pc:sldMasterMkLst>
        <pc:sldLayoutChg chg="del">
          <pc:chgData name="Shawna Tuli" userId="dbbe850d-0fe3-4879-be60-ab340be6bbb9" providerId="ADAL" clId="{8D7761B6-7AF7-45C7-98C0-674C6C2F830A}" dt="2025-07-17T00:45:56.480" v="155" actId="47"/>
          <pc:sldLayoutMkLst>
            <pc:docMk/>
            <pc:sldMasterMk cId="1741233875" sldId="2147483945"/>
            <pc:sldLayoutMk cId="144291802" sldId="2147483958"/>
          </pc:sldLayoutMkLst>
        </pc:sldLayoutChg>
        <pc:sldLayoutChg chg="del">
          <pc:chgData name="Shawna Tuli" userId="dbbe850d-0fe3-4879-be60-ab340be6bbb9" providerId="ADAL" clId="{8D7761B6-7AF7-45C7-98C0-674C6C2F830A}" dt="2025-07-17T00:45:56.930" v="156" actId="47"/>
          <pc:sldLayoutMkLst>
            <pc:docMk/>
            <pc:sldMasterMk cId="1741233875" sldId="2147483945"/>
            <pc:sldLayoutMk cId="3819646802" sldId="21474839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2E7044-5B15-FA4C-9782-C6B151F1EB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53036-4AE1-7E49-97D2-94AA00F6E75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E51AFBC-6736-F84E-B01E-5F0EB7AD03D0}" type="datetimeFigureOut">
              <a:rPr lang="en-US"/>
              <a:pPr>
                <a:defRPr/>
              </a:pPr>
              <a:t>7/17/2025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5C5920D-E95B-1B46-A8F5-40BB123892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11DE339-DD0D-2F48-A65E-308B602EA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DED5C-BFE0-1546-AA70-83FF5B6852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BEBCA-E264-5B4B-A376-4233BDA63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CC06776-B046-B547-9777-FBDFF889AF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5EB2BDD0-298C-524D-BD6A-B0F14C7C85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0EAFD3ED-7525-8D47-9F3F-E029467633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0336D17D-058E-6C40-84BE-A2F4A7896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F303196-5C5A-034D-9764-0B38F38D2FD5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F6B14-4702-65FD-5186-850CC8E3E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85B129BD-7821-6EFA-E2D6-32B91CF973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00B2B334-8754-5CC6-4FC5-1A076C79E80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2943F9F6-8665-136F-7517-E5F335784E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F303196-5C5A-034D-9764-0B38F38D2FD5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1319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7/17/2025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84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90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63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E6520E-2CCF-A84A-B040-7E32639469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EC5C60C-DA96-9941-8768-7A13FD301352}"/>
              </a:ext>
            </a:extLst>
          </p:cNvPr>
          <p:cNvSpPr/>
          <p:nvPr userDrawn="1"/>
        </p:nvSpPr>
        <p:spPr>
          <a:xfrm>
            <a:off x="335121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48EF677-8D00-E24F-94C5-F01E3BF9186F}"/>
              </a:ext>
            </a:extLst>
          </p:cNvPr>
          <p:cNvGrpSpPr/>
          <p:nvPr userDrawn="1"/>
        </p:nvGrpSpPr>
        <p:grpSpPr>
          <a:xfrm>
            <a:off x="5703147" y="3346450"/>
            <a:ext cx="785707" cy="192088"/>
            <a:chOff x="5696373" y="3346450"/>
            <a:chExt cx="785707" cy="19208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7D127DC-5439-7542-9F22-AB75514DF8A2}"/>
                </a:ext>
              </a:extLst>
            </p:cNvPr>
            <p:cNvSpPr/>
            <p:nvPr userDrawn="1"/>
          </p:nvSpPr>
          <p:spPr>
            <a:xfrm>
              <a:off x="5994135" y="3346450"/>
              <a:ext cx="19103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5F9312-4008-4345-B887-EE3FEA6CFEAE}"/>
                </a:ext>
              </a:extLst>
            </p:cNvPr>
            <p:cNvSpPr/>
            <p:nvPr userDrawn="1"/>
          </p:nvSpPr>
          <p:spPr>
            <a:xfrm>
              <a:off x="6288088" y="3346450"/>
              <a:ext cx="193992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CB9E724-D0EE-C746-8056-C90723D0ECBA}"/>
                </a:ext>
              </a:extLst>
            </p:cNvPr>
            <p:cNvSpPr/>
            <p:nvPr userDrawn="1"/>
          </p:nvSpPr>
          <p:spPr>
            <a:xfrm>
              <a:off x="5696373" y="3346450"/>
              <a:ext cx="19484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95806" y="1675328"/>
            <a:ext cx="4000388" cy="1332242"/>
          </a:xfrm>
        </p:spPr>
        <p:txBody>
          <a:bodyPr>
            <a:noAutofit/>
          </a:bodyPr>
          <a:lstStyle>
            <a:lvl1pPr algn="ctr">
              <a:defRPr sz="4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6473" y="3862276"/>
            <a:ext cx="4763716" cy="709724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i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06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8FEB73F-1A3E-394A-AA59-620BB482D3AD}"/>
              </a:ext>
            </a:extLst>
          </p:cNvPr>
          <p:cNvSpPr/>
          <p:nvPr userDrawn="1"/>
        </p:nvSpPr>
        <p:spPr>
          <a:xfrm>
            <a:off x="398463" y="1692275"/>
            <a:ext cx="11430000" cy="47847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4A5D69-7F02-4A46-B9BB-35EF24D95F74}"/>
              </a:ext>
            </a:extLst>
          </p:cNvPr>
          <p:cNvSpPr/>
          <p:nvPr userDrawn="1"/>
        </p:nvSpPr>
        <p:spPr>
          <a:xfrm>
            <a:off x="398463" y="393700"/>
            <a:ext cx="11430000" cy="1298575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96D10121-2170-DB42-A21F-4C57A7B80790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2422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E68D13C5-9DF3-0242-973D-78A6E9E7A421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3838575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528EB13B-D870-8D4E-BCC8-469F47FBD02A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5295900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113ABE86-2528-5C4D-95C0-8EDFB1DFCD7B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244475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DAAB2BAB-3473-3441-964A-9419A379733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38608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1B5AA16D-9E77-8A4D-B8F6-F4BB571D916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53181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938BB2-A07B-5445-BD83-273EC0D45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728" y="753589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F794336-3DC0-D649-8BEF-CADEEBEEC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9492" y="234843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A8BE200-0CAE-1A48-BBFB-8AB094DBBD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29492" y="375958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7BEA8-2B68-A94D-84BF-46B8DC081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29492" y="5216909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F78FDE7-159F-5C4F-94E0-AC1225D5EA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87536" y="234843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DAFA1B1-FE49-2445-92A8-ECFF971402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87536" y="375958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C9039BA-C8BD-6A46-A9D0-BD29E1F0EA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7536" y="5230764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830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ive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F497B6-986D-804C-81F3-B7BE26DCF08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CD9FD14F-866B-CE48-9941-4F2304B4C46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01136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70717FAF-6EEA-0D4B-9F85-3DB240679A7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47609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A5DF538-8BAA-4546-8249-1124F5FCC2E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8940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3D993824-973D-7C4F-9EBA-880A7D66BFF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568483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EC16C0A-A32A-C44A-9BE1-D13D0DD8E7BB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383857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638301" y="283586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638301" y="375939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638301" y="5606457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638301" y="191233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1638301" y="468292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8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ive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BB21E7-06DA-EB48-ABBE-2AE4753EB39F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45808E-35EF-5542-BDDD-D8F68893B782}"/>
              </a:ext>
            </a:extLst>
          </p:cNvPr>
          <p:cNvSpPr/>
          <p:nvPr userDrawn="1"/>
        </p:nvSpPr>
        <p:spPr>
          <a:xfrm>
            <a:off x="5080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95F482-83D3-9242-A0BD-90FA8A982523}"/>
              </a:ext>
            </a:extLst>
          </p:cNvPr>
          <p:cNvSpPr/>
          <p:nvPr userDrawn="1"/>
        </p:nvSpPr>
        <p:spPr>
          <a:xfrm>
            <a:off x="82677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31901F-74D3-5B40-960F-970A3C8B14B9}"/>
              </a:ext>
            </a:extLst>
          </p:cNvPr>
          <p:cNvSpPr/>
          <p:nvPr userDrawn="1"/>
        </p:nvSpPr>
        <p:spPr>
          <a:xfrm>
            <a:off x="438785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49357" y="3564835"/>
            <a:ext cx="3021496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A9ECE79-3623-1742-B02D-0EF962C692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15131" y="3564835"/>
            <a:ext cx="3034748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5159A3A-4068-1E45-96E8-79A4A1FDA7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5739" y="3564835"/>
            <a:ext cx="3048000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968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D73E3C-5E60-2441-9C1C-2FD2C9604D75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93277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6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F7F835-DAC2-214C-A864-CEAE615374F0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3D2A36-C834-944C-B484-0557693020A6}"/>
              </a:ext>
            </a:extLst>
          </p:cNvPr>
          <p:cNvSpPr/>
          <p:nvPr userDrawn="1"/>
        </p:nvSpPr>
        <p:spPr>
          <a:xfrm>
            <a:off x="22066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04E32299-C0AC-0E46-9874-4681EE319FE5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1787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CB86CF74-4F4C-F64E-936A-F3F3252F74D1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27162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B875EAA0-4721-CB4D-A35B-37CDBFED00D4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36449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82864287-1380-A64F-A391-FF65C7D04F93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457358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491" y="2452256"/>
            <a:ext cx="5084618" cy="1925780"/>
          </a:xfrm>
        </p:spPr>
        <p:txBody>
          <a:bodyPr>
            <a:noAutofit/>
          </a:bodyPr>
          <a:lstStyle>
            <a:lvl1pPr marL="0" algn="ctr">
              <a:defRPr sz="36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969458" y="2636890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6969458" y="3564425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969458" y="1709355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6969458" y="4491960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06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1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5EC5E4-83ED-514F-853E-AB724778CD15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0FD9902-EDC6-AD4E-A5CD-9FBCAF7DE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7DDD03F-8E78-EA4B-A5F1-C9F6D3307B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3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1CB33-1443-DA46-9095-750894B820AA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FA4A0F-E771-C44B-8EF4-6CEFA69A8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DBDA52E-DB09-F640-94B1-63297BC08D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1988820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EA88D9A0-D97F-B34B-A821-D51EEB1F01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3623" y="4057650"/>
            <a:ext cx="10008361" cy="1988820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237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092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3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F370304-2217-994C-AAB1-D32CE625EDA7}"/>
              </a:ext>
            </a:extLst>
          </p:cNvPr>
          <p:cNvSpPr/>
          <p:nvPr userDrawn="1"/>
        </p:nvSpPr>
        <p:spPr>
          <a:xfrm>
            <a:off x="542925" y="366523"/>
            <a:ext cx="111252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9BDE16-B340-7542-9280-7D4837E5A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3504CB2-C36C-4847-80A6-049FBE75C5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4855845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4765BE69-5D34-4B4C-B9F0-4645314AC8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26139" y="1874520"/>
            <a:ext cx="4855845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50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4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A356540-5534-654B-8100-E89AC29DF686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507" y="490967"/>
            <a:ext cx="10540101" cy="1211047"/>
          </a:xfrm>
        </p:spPr>
        <p:txBody>
          <a:bodyPr>
            <a:noAutofit/>
          </a:bodyPr>
          <a:lstStyle>
            <a:lvl1pPr marL="0" algn="ctr">
              <a:defRPr sz="57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896643" y="2160676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1896643" y="3557015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1896643" y="4953354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A1AD5348-F4C4-F94E-ABD5-6F64F7656FB3}"/>
              </a:ext>
            </a:extLst>
          </p:cNvPr>
          <p:cNvSpPr>
            <a:spLocks/>
          </p:cNvSpPr>
          <p:nvPr userDrawn="1"/>
        </p:nvSpPr>
        <p:spPr bwMode="auto">
          <a:xfrm>
            <a:off x="790507" y="22469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E0905B88-AC32-004B-897C-CF7D836D9CCF}"/>
              </a:ext>
            </a:extLst>
          </p:cNvPr>
          <p:cNvSpPr>
            <a:spLocks/>
          </p:cNvSpPr>
          <p:nvPr userDrawn="1"/>
        </p:nvSpPr>
        <p:spPr bwMode="auto">
          <a:xfrm>
            <a:off x="797132" y="5116062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CFB5491F-FDF0-8A4C-802D-FADA00F43A22}"/>
              </a:ext>
            </a:extLst>
          </p:cNvPr>
          <p:cNvSpPr>
            <a:spLocks/>
          </p:cNvSpPr>
          <p:nvPr userDrawn="1"/>
        </p:nvSpPr>
        <p:spPr bwMode="auto">
          <a:xfrm>
            <a:off x="790508" y="37444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79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5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69D417-F18D-6C49-B969-D6C8144C4C1B}"/>
              </a:ext>
            </a:extLst>
          </p:cNvPr>
          <p:cNvSpPr/>
          <p:nvPr userDrawn="1"/>
        </p:nvSpPr>
        <p:spPr>
          <a:xfrm>
            <a:off x="-1588" y="13252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2019" y="713340"/>
            <a:ext cx="5485464" cy="1105077"/>
          </a:xfrm>
        </p:spPr>
        <p:txBody>
          <a:bodyPr>
            <a:noAutofit/>
          </a:bodyPr>
          <a:lstStyle>
            <a:lvl1pPr marL="0" algn="l">
              <a:defRPr sz="33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02019" y="1818417"/>
            <a:ext cx="5485464" cy="44133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16F715-A360-0847-860D-808D2F0BB9C8}"/>
              </a:ext>
            </a:extLst>
          </p:cNvPr>
          <p:cNvSpPr/>
          <p:nvPr userDrawn="1"/>
        </p:nvSpPr>
        <p:spPr>
          <a:xfrm>
            <a:off x="326679" y="713340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7878E07-08CD-9647-8B49-DC09266F23A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35507" y="2465508"/>
            <a:ext cx="5084618" cy="1925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>
                <a:latin typeface="+mj-lt"/>
              </a:rPr>
              <a:t>Click to edit Master title style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629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6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571ED9-AE3B-4846-93C5-82E9047AAD9C}"/>
              </a:ext>
            </a:extLst>
          </p:cNvPr>
          <p:cNvSpPr/>
          <p:nvPr userDrawn="1"/>
        </p:nvSpPr>
        <p:spPr>
          <a:xfrm>
            <a:off x="-1588" y="1815548"/>
            <a:ext cx="12193588" cy="504245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08001" y="2199504"/>
            <a:ext cx="5282441" cy="4378718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4" y="2199504"/>
            <a:ext cx="5282441" cy="4378718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163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7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31E013-B41B-984B-AD43-2B7B2B37EFA3}"/>
              </a:ext>
            </a:extLst>
          </p:cNvPr>
          <p:cNvSpPr/>
          <p:nvPr userDrawn="1"/>
        </p:nvSpPr>
        <p:spPr>
          <a:xfrm>
            <a:off x="-1588" y="4744278"/>
            <a:ext cx="12193588" cy="1828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8049" y="4839032"/>
            <a:ext cx="10463284" cy="639934"/>
          </a:xfrm>
        </p:spPr>
        <p:txBody>
          <a:bodyPr>
            <a:noAutofit/>
          </a:bodyPr>
          <a:lstStyle>
            <a:lvl1pPr marL="0"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928049" y="5478966"/>
            <a:ext cx="10463284" cy="994992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527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8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DF5F82-5C78-6D40-AB3C-3D65963A304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951C82-72DF-2A49-B5A3-EC29A7C9E0CD}"/>
              </a:ext>
            </a:extLst>
          </p:cNvPr>
          <p:cNvSpPr/>
          <p:nvPr userDrawn="1"/>
        </p:nvSpPr>
        <p:spPr>
          <a:xfrm>
            <a:off x="508000" y="395288"/>
            <a:ext cx="11125200" cy="1490662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838958" y="498158"/>
            <a:ext cx="10463284" cy="639934"/>
          </a:xfrm>
        </p:spPr>
        <p:txBody>
          <a:bodyPr>
            <a:noAutofit/>
          </a:bodyPr>
          <a:lstStyle>
            <a:lvl1pPr marL="0" algn="l">
              <a:defRPr sz="36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958" y="1325880"/>
            <a:ext cx="10463284" cy="560070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9FB5047-670B-204B-9026-3840CD2AE3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000" y="2281238"/>
            <a:ext cx="11125200" cy="4344849"/>
          </a:xfrm>
        </p:spPr>
        <p:txBody>
          <a:bodyPr numCol="3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2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9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B01454-0EF0-ED43-8FC4-DDF0AE387F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00" y="383385"/>
            <a:ext cx="11190288" cy="1244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9EE19E-03B3-3244-A564-A13444E9B068}"/>
              </a:ext>
            </a:extLst>
          </p:cNvPr>
          <p:cNvSpPr/>
          <p:nvPr userDrawn="1"/>
        </p:nvSpPr>
        <p:spPr>
          <a:xfrm>
            <a:off x="508000" y="383385"/>
            <a:ext cx="11190288" cy="12446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D7908-4F41-DB49-A512-6EC3A76D5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00" y="1828422"/>
            <a:ext cx="11190288" cy="474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F8FC67-3458-454E-BB5F-7817F383506A}"/>
              </a:ext>
            </a:extLst>
          </p:cNvPr>
          <p:cNvSpPr/>
          <p:nvPr userDrawn="1"/>
        </p:nvSpPr>
        <p:spPr>
          <a:xfrm>
            <a:off x="508000" y="1828422"/>
            <a:ext cx="11190288" cy="4749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2014249"/>
            <a:ext cx="4716817" cy="4563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3" y="2014249"/>
            <a:ext cx="4874524" cy="4563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4047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10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F3F5FF-ADC8-E741-9DB1-F1231DA3E319}"/>
              </a:ext>
            </a:extLst>
          </p:cNvPr>
          <p:cNvSpPr/>
          <p:nvPr userDrawn="1"/>
        </p:nvSpPr>
        <p:spPr>
          <a:xfrm>
            <a:off x="1" y="377209"/>
            <a:ext cx="12192000" cy="138927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BACA43-6442-844D-A783-F674F6A846F3}"/>
              </a:ext>
            </a:extLst>
          </p:cNvPr>
          <p:cNvSpPr/>
          <p:nvPr userDrawn="1"/>
        </p:nvSpPr>
        <p:spPr>
          <a:xfrm>
            <a:off x="508000" y="2162175"/>
            <a:ext cx="11125200" cy="43068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508000" y="786013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2415654"/>
            <a:ext cx="4716817" cy="40536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3" y="2415654"/>
            <a:ext cx="4874524" cy="40536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753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ycle / Proces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5A83B2-B368-0B40-A418-5F9BD277AA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746"/>
          <a:stretch/>
        </p:blipFill>
        <p:spPr>
          <a:xfrm>
            <a:off x="0" y="1105397"/>
            <a:ext cx="12892558" cy="57526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F211676-FA4B-9041-A1CD-960DCA3377DC}"/>
              </a:ext>
            </a:extLst>
          </p:cNvPr>
          <p:cNvSpPr/>
          <p:nvPr userDrawn="1"/>
        </p:nvSpPr>
        <p:spPr>
          <a:xfrm>
            <a:off x="4683989" y="1341347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87294"/>
            <a:ext cx="11125200" cy="899190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865148" y="2058296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78544B6-2101-744E-835F-174F541F2D2B}"/>
              </a:ext>
            </a:extLst>
          </p:cNvPr>
          <p:cNvSpPr/>
          <p:nvPr userDrawn="1"/>
        </p:nvSpPr>
        <p:spPr>
          <a:xfrm>
            <a:off x="6797522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7005381-244B-DC45-9BF9-126B17A958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9118" y="4530989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357D1C3-09E4-A844-8278-E6598936708A}"/>
              </a:ext>
            </a:extLst>
          </p:cNvPr>
          <p:cNvSpPr/>
          <p:nvPr userDrawn="1"/>
        </p:nvSpPr>
        <p:spPr>
          <a:xfrm>
            <a:off x="2695658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C09C843D-49F7-0840-8A34-82843E1E67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7254" y="4530989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Bent-Up Arrow 4">
            <a:extLst>
              <a:ext uri="{FF2B5EF4-FFF2-40B4-BE49-F238E27FC236}">
                <a16:creationId xmlns:a16="http://schemas.microsoft.com/office/drawing/2014/main" id="{7C42AE4F-27C7-CB45-8089-3333B75812F1}"/>
              </a:ext>
            </a:extLst>
          </p:cNvPr>
          <p:cNvSpPr/>
          <p:nvPr userDrawn="1"/>
        </p:nvSpPr>
        <p:spPr>
          <a:xfrm rot="5400000" flipH="1">
            <a:off x="3543096" y="2552325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Bent-Up Arrow 40">
            <a:extLst>
              <a:ext uri="{FF2B5EF4-FFF2-40B4-BE49-F238E27FC236}">
                <a16:creationId xmlns:a16="http://schemas.microsoft.com/office/drawing/2014/main" id="{65F4C381-0E10-AB4F-AF60-5163B074CD4D}"/>
              </a:ext>
            </a:extLst>
          </p:cNvPr>
          <p:cNvSpPr/>
          <p:nvPr userDrawn="1"/>
        </p:nvSpPr>
        <p:spPr>
          <a:xfrm rot="16200000" flipH="1">
            <a:off x="5886995" y="5785776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Bent-Up Arrow 41">
            <a:extLst>
              <a:ext uri="{FF2B5EF4-FFF2-40B4-BE49-F238E27FC236}">
                <a16:creationId xmlns:a16="http://schemas.microsoft.com/office/drawing/2014/main" id="{5C84F4BD-51E1-8246-8852-8BA7E226732A}"/>
              </a:ext>
            </a:extLst>
          </p:cNvPr>
          <p:cNvSpPr/>
          <p:nvPr userDrawn="1"/>
        </p:nvSpPr>
        <p:spPr>
          <a:xfrm rot="10800000" flipH="1">
            <a:off x="8122182" y="2698404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3D01B5-0B7D-8E46-8321-BD7B64948062}"/>
              </a:ext>
            </a:extLst>
          </p:cNvPr>
          <p:cNvGrpSpPr/>
          <p:nvPr userDrawn="1"/>
        </p:nvGrpSpPr>
        <p:grpSpPr>
          <a:xfrm>
            <a:off x="5850778" y="3507604"/>
            <a:ext cx="480391" cy="134938"/>
            <a:chOff x="5888659" y="3441700"/>
            <a:chExt cx="480391" cy="13493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B957DD-57EF-3645-AC81-D688F5E9A952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8CBBAEA-8418-EC4D-8B49-B19FEE94429E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DAC8E92-114B-A74E-AF32-B30E816D7201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FA2363-C6CD-C948-B67D-C716CB9BC11B}"/>
              </a:ext>
            </a:extLst>
          </p:cNvPr>
          <p:cNvGrpSpPr/>
          <p:nvPr userDrawn="1"/>
        </p:nvGrpSpPr>
        <p:grpSpPr>
          <a:xfrm>
            <a:off x="3862447" y="5986132"/>
            <a:ext cx="480391" cy="134938"/>
            <a:chOff x="5888659" y="3441700"/>
            <a:chExt cx="480391" cy="13493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6A33278-33DB-294A-9D29-8CA55703E413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6CCED25-4B9C-A846-88FF-A3DAD428E54D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C21DF1-10B1-CF49-81EA-733CF27F45C2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B40EC5-5E19-B34C-B4CF-C42A1AC1186A}"/>
              </a:ext>
            </a:extLst>
          </p:cNvPr>
          <p:cNvGrpSpPr/>
          <p:nvPr userDrawn="1"/>
        </p:nvGrpSpPr>
        <p:grpSpPr>
          <a:xfrm>
            <a:off x="7964311" y="5986132"/>
            <a:ext cx="480391" cy="134938"/>
            <a:chOff x="5888659" y="3441700"/>
            <a:chExt cx="480391" cy="13493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1502CE-1988-8047-9CD1-BFBC4457C00B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D35D92F-6265-F746-B463-BA32A94307BB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6CC73E-2080-3F4C-9152-0411336792C5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0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1" grpId="0" animBg="1"/>
      <p:bldP spid="36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D856B2B-578E-5744-BC86-72C6E0CDE008}"/>
              </a:ext>
            </a:extLst>
          </p:cNvPr>
          <p:cNvSpPr/>
          <p:nvPr userDrawn="1"/>
        </p:nvSpPr>
        <p:spPr>
          <a:xfrm>
            <a:off x="-1588" y="13252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B24191-1F6B-E34A-BF32-8BDC797C5DCF}"/>
              </a:ext>
            </a:extLst>
          </p:cNvPr>
          <p:cNvSpPr/>
          <p:nvPr userDrawn="1"/>
        </p:nvSpPr>
        <p:spPr>
          <a:xfrm>
            <a:off x="508000" y="4440437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AF578D-49C5-6541-BFD4-97DE1E3F01F6}"/>
              </a:ext>
            </a:extLst>
          </p:cNvPr>
          <p:cNvSpPr/>
          <p:nvPr userDrawn="1"/>
        </p:nvSpPr>
        <p:spPr>
          <a:xfrm>
            <a:off x="4389886" y="4440437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82F957-D9E9-B74C-A1D2-5E8B04D09658}"/>
              </a:ext>
            </a:extLst>
          </p:cNvPr>
          <p:cNvSpPr/>
          <p:nvPr userDrawn="1"/>
        </p:nvSpPr>
        <p:spPr>
          <a:xfrm>
            <a:off x="507999" y="2070195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E6B86-7B9E-1049-9DC7-40F2A18FEBE1}"/>
              </a:ext>
            </a:extLst>
          </p:cNvPr>
          <p:cNvSpPr/>
          <p:nvPr userDrawn="1"/>
        </p:nvSpPr>
        <p:spPr>
          <a:xfrm>
            <a:off x="4366266" y="2090043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284D0E-9C8D-014C-BAB0-E537B337F35B}"/>
              </a:ext>
            </a:extLst>
          </p:cNvPr>
          <p:cNvSpPr/>
          <p:nvPr userDrawn="1"/>
        </p:nvSpPr>
        <p:spPr>
          <a:xfrm>
            <a:off x="8195056" y="2090043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33F0CE-36C5-FA4B-9BED-B9B707F8BFFD}"/>
              </a:ext>
            </a:extLst>
          </p:cNvPr>
          <p:cNvSpPr/>
          <p:nvPr userDrawn="1"/>
        </p:nvSpPr>
        <p:spPr>
          <a:xfrm>
            <a:off x="8180199" y="4411552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39576" y="2072789"/>
            <a:ext cx="3253153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428245" y="2092637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8256915" y="2105319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539576" y="4420589"/>
            <a:ext cx="3253153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466594" y="4443031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8256915" y="4398870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06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5" grpId="0" animBg="1"/>
      <p:bldP spid="27" grpId="0" animBg="1"/>
      <p:bldP spid="28" grpId="0" animBg="1"/>
      <p:bldP spid="29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4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ADF475-C159-FF41-9E59-BB977A7DA82C}"/>
              </a:ext>
            </a:extLst>
          </p:cNvPr>
          <p:cNvSpPr/>
          <p:nvPr userDrawn="1"/>
        </p:nvSpPr>
        <p:spPr>
          <a:xfrm>
            <a:off x="263456" y="251791"/>
            <a:ext cx="11663501" cy="634779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3625" y="358446"/>
            <a:ext cx="10008359" cy="1164472"/>
          </a:xfrm>
        </p:spPr>
        <p:txBody>
          <a:bodyPr anchor="b">
            <a:noAutofit/>
          </a:bodyPr>
          <a:lstStyle>
            <a:lvl1pPr marL="0" algn="l">
              <a:defRPr sz="4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1665028"/>
            <a:ext cx="10008359" cy="4811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9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829C82-6520-C047-AE04-0A13168D6BD7}"/>
              </a:ext>
            </a:extLst>
          </p:cNvPr>
          <p:cNvSpPr/>
          <p:nvPr userDrawn="1"/>
        </p:nvSpPr>
        <p:spPr>
          <a:xfrm>
            <a:off x="6010275" y="0"/>
            <a:ext cx="6181725" cy="688498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303854"/>
            <a:ext cx="5537200" cy="760670"/>
          </a:xfrm>
        </p:spPr>
        <p:txBody>
          <a:bodyPr anchor="t">
            <a:noAutofit/>
          </a:bodyPr>
          <a:lstStyle>
            <a:lvl1pPr marL="0" algn="ctr"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0" y="1269241"/>
            <a:ext cx="5537200" cy="5098576"/>
          </a:xfrm>
        </p:spPr>
        <p:txBody>
          <a:bodyPr spcCol="182880">
            <a:normAutofit/>
          </a:bodyPr>
          <a:lstStyle>
            <a:lvl1pPr marL="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2pPr>
            <a:lvl3pPr marL="9144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3pPr>
            <a:lvl4pPr marL="13716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4pPr>
            <a:lvl5pPr marL="18288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65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D0538F4-3F8A-5743-84C7-D216AB93D9A9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417539"/>
            <a:ext cx="11125200" cy="1017225"/>
          </a:xfrm>
          <a:solidFill>
            <a:srgbClr val="FFFFFF"/>
          </a:solidFill>
        </p:spPr>
        <p:txBody>
          <a:bodyPr>
            <a:noAutofit/>
          </a:bodyPr>
          <a:lstStyle>
            <a:lvl1pPr marL="0" algn="ctr">
              <a:defRPr sz="33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364974" y="290420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364974" y="382773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364974" y="5674800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364974" y="1980679"/>
            <a:ext cx="10268226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1364974" y="475126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CDEACDAE-C3F8-1048-A7CC-793954924CB3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1994268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17E29689-BB0B-8B4A-BAF0-A6D7F50E216E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5693561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8BB91098-2754-E349-A793-9D15048F8530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2922970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AC4503A5-AD67-CF47-B3A5-E56FCC7E8D29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4788791"/>
            <a:ext cx="627476" cy="59976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CBB3E28C-8603-1D41-B293-9DF5BFDFBCF5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3846500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9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440CF9C-9865-C14F-8547-FDEBF02D4683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94B338F-AE2E-9142-8F9E-6626076CFC4A}"/>
              </a:ext>
            </a:extLst>
          </p:cNvPr>
          <p:cNvSpPr/>
          <p:nvPr userDrawn="1"/>
        </p:nvSpPr>
        <p:spPr>
          <a:xfrm>
            <a:off x="625922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58446"/>
            <a:ext cx="11125200" cy="787966"/>
          </a:xfrm>
        </p:spPr>
        <p:txBody>
          <a:bodyPr anchor="b">
            <a:noAutofit/>
          </a:bodyPr>
          <a:lstStyle>
            <a:lvl1pPr marL="0" algn="ctr">
              <a:defRPr sz="33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768626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96F7DA9-1422-B349-80C8-F6098E551491}"/>
              </a:ext>
            </a:extLst>
          </p:cNvPr>
          <p:cNvSpPr/>
          <p:nvPr userDrawn="1"/>
        </p:nvSpPr>
        <p:spPr>
          <a:xfrm>
            <a:off x="3383980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9E66F15-EB17-AD4A-9BEF-22D7AE0482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6684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4FFDAC1-065C-3646-A1C6-0E78782241E2}"/>
              </a:ext>
            </a:extLst>
          </p:cNvPr>
          <p:cNvSpPr/>
          <p:nvPr userDrawn="1"/>
        </p:nvSpPr>
        <p:spPr>
          <a:xfrm>
            <a:off x="6142038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6BA6EB9-9A1E-0E4F-B17C-1039D0C8AE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4742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EFBF7C-6968-4148-B375-E409AE0A88DC}"/>
              </a:ext>
            </a:extLst>
          </p:cNvPr>
          <p:cNvSpPr/>
          <p:nvPr userDrawn="1"/>
        </p:nvSpPr>
        <p:spPr>
          <a:xfrm>
            <a:off x="8900096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38E026D-A054-7147-91B8-23B56B5346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42800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6A21DA-E9DA-8C45-801A-A9A90826C338}"/>
              </a:ext>
            </a:extLst>
          </p:cNvPr>
          <p:cNvSpPr/>
          <p:nvPr userDrawn="1"/>
        </p:nvSpPr>
        <p:spPr>
          <a:xfrm>
            <a:off x="508000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B7455404-DA79-C54C-8A77-FBCAC682E79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0704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3068BB9-E420-D745-8DC9-69A11E13608E}"/>
              </a:ext>
            </a:extLst>
          </p:cNvPr>
          <p:cNvSpPr/>
          <p:nvPr userDrawn="1"/>
        </p:nvSpPr>
        <p:spPr>
          <a:xfrm>
            <a:off x="3266058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8875DCA5-9C96-ED49-B522-6FF06A33A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08762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2DD266-D8D8-4141-8755-CE9D044B5253}"/>
              </a:ext>
            </a:extLst>
          </p:cNvPr>
          <p:cNvSpPr/>
          <p:nvPr userDrawn="1"/>
        </p:nvSpPr>
        <p:spPr>
          <a:xfrm>
            <a:off x="6024116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FD698468-EBF3-1C44-B0D1-3C24AE49087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166820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DCEE813-0741-CC41-958D-6ADED6ED43E4}"/>
              </a:ext>
            </a:extLst>
          </p:cNvPr>
          <p:cNvSpPr/>
          <p:nvPr userDrawn="1"/>
        </p:nvSpPr>
        <p:spPr>
          <a:xfrm>
            <a:off x="8782174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04E1351F-777F-3E48-809F-22D7CF35997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4878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36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7" grpId="0" animBg="1"/>
      <p:bldP spid="29" grpId="0" animBg="1"/>
      <p:bldP spid="32" grpId="0" animBg="1"/>
      <p:bldP spid="34" grpId="0" animBg="1"/>
      <p:bldP spid="36" grpId="0" animBg="1"/>
      <p:bldP spid="38" grpId="0" animBg="1"/>
      <p:bldP spid="40" grpId="0" animBg="1"/>
      <p:bldP spid="42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l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187E1-9D4E-3847-8318-1DF406E4E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63" y="351693"/>
            <a:ext cx="11471275" cy="61546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5AD243-15AB-0A40-A83C-ACFE191B75C2}"/>
              </a:ext>
            </a:extLst>
          </p:cNvPr>
          <p:cNvSpPr/>
          <p:nvPr userDrawn="1"/>
        </p:nvSpPr>
        <p:spPr>
          <a:xfrm>
            <a:off x="360363" y="351692"/>
            <a:ext cx="11471275" cy="6154616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60363" y="2476559"/>
            <a:ext cx="11471275" cy="1767882"/>
          </a:xfrm>
        </p:spPr>
        <p:txBody>
          <a:bodyPr>
            <a:noAutofit/>
          </a:bodyPr>
          <a:lstStyle>
            <a:lvl1pPr marL="0" algn="ctr"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60363" y="816939"/>
            <a:ext cx="11471275" cy="637287"/>
          </a:xfrm>
        </p:spPr>
        <p:txBody>
          <a:bodyPr anchor="ctr">
            <a:noAutofit/>
          </a:bodyPr>
          <a:lstStyle>
            <a:lvl1pPr marL="182880" indent="0" algn="ctr">
              <a:spcBef>
                <a:spcPts val="0"/>
              </a:spcBef>
              <a:buFontTx/>
              <a:buNone/>
              <a:defRPr sz="32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C1ED0E79-26C1-B248-89EC-66F36D8A0D3C}"/>
              </a:ext>
            </a:extLst>
          </p:cNvPr>
          <p:cNvSpPr>
            <a:spLocks/>
          </p:cNvSpPr>
          <p:nvPr userDrawn="1"/>
        </p:nvSpPr>
        <p:spPr bwMode="auto">
          <a:xfrm>
            <a:off x="5501395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0D1DB5DC-3ECA-FA44-905E-15ACAF4B8ECF}"/>
              </a:ext>
            </a:extLst>
          </p:cNvPr>
          <p:cNvSpPr>
            <a:spLocks/>
          </p:cNvSpPr>
          <p:nvPr userDrawn="1"/>
        </p:nvSpPr>
        <p:spPr bwMode="auto">
          <a:xfrm>
            <a:off x="6912751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CD1D295F-F7ED-D447-BC31-6D586338FD4C}"/>
              </a:ext>
            </a:extLst>
          </p:cNvPr>
          <p:cNvSpPr>
            <a:spLocks/>
          </p:cNvSpPr>
          <p:nvPr userDrawn="1"/>
        </p:nvSpPr>
        <p:spPr bwMode="auto">
          <a:xfrm>
            <a:off x="4090039" y="4831308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0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58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58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97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7/17/2025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4859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5866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3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23" r:id="rId13"/>
    <p:sldLayoutId id="2147483924" r:id="rId14"/>
    <p:sldLayoutId id="2147483925" r:id="rId15"/>
    <p:sldLayoutId id="2147483926" r:id="rId16"/>
    <p:sldLayoutId id="2147483927" r:id="rId17"/>
    <p:sldLayoutId id="2147483928" r:id="rId18"/>
    <p:sldLayoutId id="2147483929" r:id="rId19"/>
    <p:sldLayoutId id="2147483930" r:id="rId20"/>
    <p:sldLayoutId id="2147483931" r:id="rId21"/>
    <p:sldLayoutId id="2147483932" r:id="rId22"/>
    <p:sldLayoutId id="2147483933" r:id="rId23"/>
    <p:sldLayoutId id="2147483934" r:id="rId24"/>
    <p:sldLayoutId id="2147483935" r:id="rId25"/>
    <p:sldLayoutId id="2147483936" r:id="rId26"/>
    <p:sldLayoutId id="2147483937" r:id="rId27"/>
    <p:sldLayoutId id="2147483938" r:id="rId28"/>
    <p:sldLayoutId id="2147483939" r:id="rId29"/>
    <p:sldLayoutId id="2147483940" r:id="rId30"/>
    <p:sldLayoutId id="2147483941" r:id="rId31"/>
    <p:sldLayoutId id="2147483942" r:id="rId32"/>
    <p:sldLayoutId id="2147483943" r:id="rId33"/>
    <p:sldLayoutId id="2147483944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5" Type="http://schemas.openxmlformats.org/officeDocument/2006/relationships/hyperlink" Target="mailto:shawna.tuli@avanade.com" TargetMode="Externa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9" name="Rectangle 28678">
            <a:extLst>
              <a:ext uri="{FF2B5EF4-FFF2-40B4-BE49-F238E27FC236}">
                <a16:creationId xmlns:a16="http://schemas.microsoft.com/office/drawing/2014/main" id="{B32F73EB-B46F-4F77-B3DC-7C374906F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681" name="Rectangle 28680">
            <a:extLst>
              <a:ext uri="{FF2B5EF4-FFF2-40B4-BE49-F238E27FC236}">
                <a16:creationId xmlns:a16="http://schemas.microsoft.com/office/drawing/2014/main" id="{ADDB10B3-CF45-4294-8994-0E8AD1FC6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8683" name="Rectangle 28682">
            <a:extLst>
              <a:ext uri="{FF2B5EF4-FFF2-40B4-BE49-F238E27FC236}">
                <a16:creationId xmlns:a16="http://schemas.microsoft.com/office/drawing/2014/main" id="{5145417F-1D1B-48A7-B4DA-BAD73B02C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685" name="Rectangle 28684">
            <a:extLst>
              <a:ext uri="{FF2B5EF4-FFF2-40B4-BE49-F238E27FC236}">
                <a16:creationId xmlns:a16="http://schemas.microsoft.com/office/drawing/2014/main" id="{13CF9D9F-1672-4D0C-934E-CD9EE1BE5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8687" name="Group 28686">
            <a:extLst>
              <a:ext uri="{FF2B5EF4-FFF2-40B4-BE49-F238E27FC236}">
                <a16:creationId xmlns:a16="http://schemas.microsoft.com/office/drawing/2014/main" id="{1558C702-CA14-4264-B8FC-A5120F75D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28688" name="Straight Connector 28687">
              <a:extLst>
                <a:ext uri="{FF2B5EF4-FFF2-40B4-BE49-F238E27FC236}">
                  <a16:creationId xmlns:a16="http://schemas.microsoft.com/office/drawing/2014/main" id="{6621A72C-7343-4A22-8700-696C5860A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89" name="Straight Connector 28688">
              <a:extLst>
                <a:ext uri="{FF2B5EF4-FFF2-40B4-BE49-F238E27FC236}">
                  <a16:creationId xmlns:a16="http://schemas.microsoft.com/office/drawing/2014/main" id="{BB44A4DC-7861-4DCC-9931-5A075855D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90" name="Straight Connector 28689">
              <a:extLst>
                <a:ext uri="{FF2B5EF4-FFF2-40B4-BE49-F238E27FC236}">
                  <a16:creationId xmlns:a16="http://schemas.microsoft.com/office/drawing/2014/main" id="{E16C316F-BFB5-424F-A951-E962A3B74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8692" name="Rectangle 28691">
            <a:extLst>
              <a:ext uri="{FF2B5EF4-FFF2-40B4-BE49-F238E27FC236}">
                <a16:creationId xmlns:a16="http://schemas.microsoft.com/office/drawing/2014/main" id="{609E572D-3AE7-44FA-8D33-CB61DF266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94" name="Rectangle 28693">
            <a:extLst>
              <a:ext uri="{FF2B5EF4-FFF2-40B4-BE49-F238E27FC236}">
                <a16:creationId xmlns:a16="http://schemas.microsoft.com/office/drawing/2014/main" id="{7C4BA24A-9299-4ADA-8C27-360038A85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28" y="48463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73" name="Title 2">
            <a:extLst>
              <a:ext uri="{FF2B5EF4-FFF2-40B4-BE49-F238E27FC236}">
                <a16:creationId xmlns:a16="http://schemas.microsoft.com/office/drawing/2014/main" id="{26569B9A-5FC2-8040-BF84-F3F35E2950E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365356" y="810275"/>
            <a:ext cx="7020747" cy="52296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83000"/>
              </a:lnSpc>
            </a:pPr>
            <a:r>
              <a:rPr lang="en-US" altLang="en-US" sz="6600" cap="all" spc="-100" dirty="0">
                <a:solidFill>
                  <a:srgbClr val="FFFFFF"/>
                </a:solidFill>
                <a:cs typeface="+mn-cs"/>
              </a:rPr>
              <a:t>Hair dry styling </a:t>
            </a:r>
          </a:p>
        </p:txBody>
      </p:sp>
      <p:sp>
        <p:nvSpPr>
          <p:cNvPr id="28674" name="Subtitle 3">
            <a:extLst>
              <a:ext uri="{FF2B5EF4-FFF2-40B4-BE49-F238E27FC236}">
                <a16:creationId xmlns:a16="http://schemas.microsoft.com/office/drawing/2014/main" id="{53C3E4A7-412A-9C43-80F1-77487C4A756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788661" y="810275"/>
            <a:ext cx="2949542" cy="52296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altLang="en-US" sz="2400" spc="80">
                <a:solidFill>
                  <a:srgbClr val="FFFFFF"/>
                </a:solidFill>
                <a:cs typeface="+mn-cs"/>
              </a:rPr>
              <a:t>Shawna Tuli (</a:t>
            </a:r>
            <a:r>
              <a:rPr lang="en-US" altLang="en-US" sz="2400" spc="80">
                <a:solidFill>
                  <a:srgbClr val="FFFFFF"/>
                </a:solidFill>
                <a:cs typeface="+mn-cs"/>
                <a:hlinkClick r:id="rId5"/>
              </a:rPr>
              <a:t>shawna.tuli@avanade.com</a:t>
            </a:r>
            <a:r>
              <a:rPr lang="en-US" altLang="en-US" sz="2400" spc="80">
                <a:solidFill>
                  <a:srgbClr val="FFFFFF"/>
                </a:solidFill>
                <a:cs typeface="+mn-cs"/>
              </a:rPr>
              <a:t>)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altLang="en-US" sz="2400" spc="80">
                <a:solidFill>
                  <a:srgbClr val="FFFFFF"/>
                </a:solidFill>
                <a:cs typeface="+mn-cs"/>
              </a:rPr>
              <a:t>Northern California Wellness</a:t>
            </a:r>
          </a:p>
        </p:txBody>
      </p:sp>
      <p:cxnSp>
        <p:nvCxnSpPr>
          <p:cNvPr id="28696" name="Straight Connector 28695">
            <a:extLst>
              <a:ext uri="{FF2B5EF4-FFF2-40B4-BE49-F238E27FC236}">
                <a16:creationId xmlns:a16="http://schemas.microsoft.com/office/drawing/2014/main" id="{09FB0A77-2362-4C21-90AC-70DBC8590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596290"/>
            <a:ext cx="0" cy="3657600"/>
          </a:xfrm>
          <a:prstGeom prst="line">
            <a:avLst/>
          </a:prstGeom>
          <a:ln w="19050">
            <a:solidFill>
              <a:srgbClr val="FFFFFF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564F8226-C263-4D73-84E6-6774B7FEC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8DCBC9-E0DE-46B3-8FAE-C5C151378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744" y="237744"/>
            <a:ext cx="7665285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6A2B5-545E-CA3C-E783-BD34C857D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535" y="2462157"/>
            <a:ext cx="6281928" cy="1744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Glamsquad</a:t>
            </a:r>
            <a:endParaRPr lang="en-US" sz="4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erson with curly hair being styled&#10;&#10;AI-generated content may be incorrect.">
            <a:extLst>
              <a:ext uri="{FF2B5EF4-FFF2-40B4-BE49-F238E27FC236}">
                <a16:creationId xmlns:a16="http://schemas.microsoft.com/office/drawing/2014/main" id="{85B92191-1A95-2EB8-0BB8-9855366E9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" r="3" b="37471"/>
          <a:stretch>
            <a:fillRect/>
          </a:stretch>
        </p:blipFill>
        <p:spPr>
          <a:xfrm>
            <a:off x="7903029" y="237745"/>
            <a:ext cx="4058758" cy="3191256"/>
          </a:xfrm>
          <a:prstGeom prst="rect">
            <a:avLst/>
          </a:prstGeom>
        </p:spPr>
      </p:pic>
      <p:pic>
        <p:nvPicPr>
          <p:cNvPr id="7" name="Picture 6" descr="A blue and white logo&#10;&#10;AI-generated content may be incorrect.">
            <a:extLst>
              <a:ext uri="{FF2B5EF4-FFF2-40B4-BE49-F238E27FC236}">
                <a16:creationId xmlns:a16="http://schemas.microsoft.com/office/drawing/2014/main" id="{08692B6C-236B-C3F6-A7EE-B3849D9C0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5" b="7619"/>
          <a:stretch>
            <a:fillRect/>
          </a:stretch>
        </p:blipFill>
        <p:spPr>
          <a:xfrm>
            <a:off x="7903029" y="3419765"/>
            <a:ext cx="4058758" cy="319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81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5B4BE-EE87-EA2F-DD25-35790EDB9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erson getting her hair done&#10;&#10;AI-generated content may be incorrect.">
            <a:extLst>
              <a:ext uri="{FF2B5EF4-FFF2-40B4-BE49-F238E27FC236}">
                <a16:creationId xmlns:a16="http://schemas.microsoft.com/office/drawing/2014/main" id="{097802A3-8A6A-E90D-A336-06AD24BF60B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9" r="5439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27088702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" val="UEsDBBQAAgAIAM1m2EZaf7mZOgQAAOEOAAAdAAAAdW5pdmVyc2FsL2NvbW1vbl9tZXNzYWdlcy5sbmetV/9u2zYQ/r9A34EQUGADtrQd0KIYEge0xNhCZMmV6DjZDwiMxNhEKDGTKLfZX32aPtieZEfKbuymg6R0gG2YtO+7091335HHpx8LiTa8qoUqT5zXR68cxMtM5aJcnTgLevbzOwfVmpU5k6rkJ06pHHQ6ev7sWLJy1bAVh+/PnyF0XPC6hmU9MquHNRL5iTMfp240m+PwKg2iSZSO/YkzclVxx8p7FKiV+qP64Ze37z6+fvP2x+OXW8s+QMkMB8EhFLJIb171AAppHAUpoJEgDckldUbmc5hdtKCBHxJntP0yzHoekwtnZD477RZxTEKaJoHvkdRP0jCiNhcBocRzRleqQWu24UgrtBH8A9JrDpXUouKoliK3P2QKNsqGdznzohn2wzQmCY19l/pR6IwSVVX3P1lY1ui1qsBdjXJRs2vJc+sTOGN/v6t4Da6ZBk4heOm1gH+qgonyqNN1jJd+OElpFAVJSkJvt+OMSJkjr2LGzUCUGCckBoCK1bx6gm1qWWbNEZZyGMLUn0wDeFMTwlSs1hLeemgccwI1mPOyywo4QmJgV5Iso9gzSQNXiKE7VtcfVJUf8GO/UF3AfuhGQEGX7oFTg7EDhhoLUI6q4pnuApuRJMETko6jSyAy9F00xCI6h3Y7H2JxRRJoEZJ02YT4wp9gQ3jTYjv+7/orY4bO8h6xLAM7k76NUE0NOyal0AW20+phXhLyfgFV83HwjS5uASGxtl4rseEQQpV3swc0xSWe4c/7hf9beob9gHgpEMqLlim1YmecMZCHUmnEpFTmAcAvyzeszDi65hlrgPD38Ldc5PZvptg2kr8a8TdieistL7aqFHrk8sXRwNAOhOxxhEVTQ3ha8+JOd7neC/8pURhi/2cIfR59oP+kbdaxDx0wFqq/BQF5NoIEiir7W/nhGTiatz0PouCXNwN8htEWIFToqRgXkKqDEC4ghQPsl2Sc+BSG7ZJf10J3zjFb2bZA3y5qBgcHyTV/KOw1v1HQE5KzTTvOQNZspTsLujctD7SH+jSAkEMAXLUjESClKCD+vAfmYkZ2GWgl4+BJlqqRuW1RKW6tbEBum4I/nsM3lSrsrmT1jrytap1+TxTtw8Wt0/mAeZIQHLvT1MWhS8wRzjSN7GkEXDQxBTRJAzw25kDKgulsDVp5o5oy7wnUnsI8coYBbJvShLMqW//z6XNPjK8iaXfRdvfXQSDQYUaIyBew30Olef1nFwjF40M7u+hjtT217ux6HmKpD3T4X06HrNX0QhWwddTtF9i2LRqmFLvTGRAysfxTTZV1j959hBmOz0FU7PnKGc1YdQuKRJWSg1Bsqg0B9TDvDxeHRktR8iG236fp5oGpP0+x59lbFDSfFNltO7xyOCtm2+uUhOtUXzB3ikMQvK/weC70QEA7I3byAo3erh/afPN4ZHxZ1fYyevxy7276L1BLAwQUAAIACADNZthGmd7J2s4DAAAxDwAAJwAAAHVuaXZlcnNhbC9mbGFzaF9wdWJsaXNoaW5nX3NldHRpbmdzLnhtbNVXX3PaRhB/51PcqJPHIDu1a4cReDy2GDPBQJDcJtPpeA7dgq4+3am6E4Q89dPkg/WTdE9nYwg4Fc244w4PoNXub//9do8Lzj5lgsyh0FzJtnfYPPAIyEQxLmdt7ybuvj71iDZUMiqUhLYnlUfOOo0gLyeC6zQCY1BVE4SRupWbtpcak7d8f7FYNLnOC/tWidIgvm4mKvPzAjRIA4WfC7rEL7PMQXudRoOQwImuFSsFEM4wBMltdFR0BdWp5zu1CU3uZoUqJbtQQhWkmE3a3g+n5/bzoOOgLnkG0ianOyi0YtOijHEbDxUR/wwkBT5LMfCTI48sODNp23tzZFFQ299GqbBdDtSiXChMRpp7+AwMZdRQ9+j8Gfhk9IPAidhS0ownMb4hNv+2dxnfRv3eZXg7GMZhdHsVX/ddDHsYxeGHeA+juBf3w33068JffRyF435v8O42Hg77cW/0aIUV3ShI4G9WLMDKqrJIYFWwwKRlNpGUCyTbV2XUYJCughYziFWXYxOnVGjwyO85zN6XVHCzRFYfIKvvAPJznUNixrZtbc8UJXiPcA4QA8Nerihx/HZFiZPTjdR95/0xrZ1RBtQYmqRIHpRVoQX+uuhBbarkRmr2mUyUYKuEIJsAG9AM1kYiuuOyi5qHHpliEwSmel5wKjzCDaaerIx1OdGGm2oIu+uaBLFw2IFcR1ulSFJa6I2Kr6puiZ90fh0oA/o3Vwonekr1F1UKRpaqJILfATGKYJvLDH+lQNaHiUwLlVVSHHdDtOAY3JzDAthZHUcf0UVWoiVumlyAcR7+KPlnMoGpKhAX6Bx3Esq5dvjNvYBzqvUjKH2I8ZUbkd7gMvzwyiZI2ZzKZE9w5AZkuXkOfIq5S4UuhFBYzTUIrExCSw1VfxhnlVqdNGv7Tum8arptZAWK7eYYj8PEFwmymMsS6gImVBIlxZLQBDeFthSac1VqlDiyOGj9rwJ0poTLKtQZDhs6KxgUddAODt/8eHT808np21bT/+vPL6+/aXS/PUeCWm9ufV48uZ7rWX21pP/B6Buresu2q4rMMpRtOd19/Nyvye1FEvh2we3ed9VafonrLgrPxxdXZBxGN/04atUhw0ARLFiSIpum9s9KHZvhTYztCOuojsbhz7XCwL7UmoQwqgU3rJXHuzpaY3cMjNaOgFoh4A6fuQMDt7jgGUdW/i/G86lJ+f7J/k+m87v+jbjRfqbpBFokKXb02Vjw4rffc5b3JVXMPa3uDxsXhsDfeTWzbzIueYZ1tKf76j7XOT46wCvIzleNBqJtXnM7jb8BUEsDBBQAAgAIAM1m2EY6Kj9OugIAAFgKAAAhAAAAdW5pdmVyc2FsL2ZsYXNoX3NraW5fc2V0dGluZ3MueG1slVbbTuMwEH3nK6rue8Ney0qmEpSuhNRdECDenWSaWHXsyJ6U7d+v7TjEbhua7QipnjnHc/UUordMLC4mE5JJLtUzIDJRaKvpdBOWX0/TBlGKWSYFgsCZkKqifLr49Mt9SOKQ51hyB2osZ0Mz6N3M3WcMxfv4PrcyRMhkVVOxX8tCzlKabQslG5GfDa3c16A4E1uDvPw5X64GHXCm8R6himJaXVkZR6kVaA02pB8rK2dZnKbAO0+X7jOS07v6OPsD2o5pho5289nKEK2mBcRFvrqxMowX5va4K3MrHxMQ/qKBfv1iZRDK6R5UfPndNyuDDFk39f/MSK1kYQsacz5u4juHS5qb52ejurRylmATso7OdsGXx+V6F4D81/DdE/tcleSPtq4HC8E2PeWwQNUASbpTa9OlfHto0LyPzh5qesyjifmRNhoWG8q1h/XKHvgEb0zkIcpresir5E0FyzbgEBkbesJyeeuWRYh91wUxKth5ZZ9KoOyRf0xhj5CBskc+c5bDg+D74wgOTS2p6/It9f0MGuDJUQeMGQQ1x9yH0p06q3W1to9XB7F6RYepZA4LbeN5YRXY1pHE6dqYkqOgiKA7VlBkUvy2uHTvstEkOTD4aTs9WwQZcjg1ci5Gs6jDernzxdmCkPaHoU+uPU/Q7PHrKUWkWVmZHyY9nXieeSimMNPkNMNuSgMHdS82MuA430OkiqotqBcp+Vg3QiLosdfL9n0NwUkS1IAkp6tM/CWnyi+aKgW1Ml1joLsqx8oWWLKi5OYPXxm8QX7AGLC2VCzNfYKy97kMFH4IgKqs7Ka2PbSWquHIOOyAe2ugcCkP5Ua0mdKhgbvBNWwwHDmvGTWTfln0sxIvkUB/Av9qwoouPrCMGHukqXaZRS+/28TB1dFy7haanb5wl7mzH6boZmM/LqFR2v8o/wFQSwMEFAACAAgAzWbYRrJ85P+jAwAAQg4AACYAAAB1bml2ZXJzYWwvaHRtbF9wdWJsaXNoaW5nX3NldHRpbmdzLnhtbNVXUXPaOBB+51do3OljcdJLLyljyGQSZ8KUAAWn187NTUZYC9ZFllxJhtKn/pr+sP6SrqyEhJLkzF3buxsewOvdb3e/XX020eGHXJA5aMOVbAe7zZ2AgEwV43LWDi6S02cHATGWSkaFktAOpArIYacRFeVEcJONwVp0NQRhpGkVth1k1hatMFwsFk1uCu3uKlFaxDfNVOVhocGAtKDDQtAlftllASboNBqERN50rlgpgHCGJUjuqqPizOYiCL3XhKZXM61KyY6VUJro2aQdPDk4cp8bH490wnOQrjfTQaMz2xZljLtyqBjzj0Ay4LMM697fC8iCM5u1g+d7DgW9w02UCtu3QB3KscJepL2Gz8FSRi31lz6fhQ/W3Bi8iS0lzXma4B3i2m8HJ8nluNc9iS/7gyQeX54l5z1fwxZBSfw22SIo6Sa9eBv/uvBn74bxqNftv7pMBoNe0h3eRiGja4RE4TpjETKrSp3CirDIZmU+kZQL3LVvaDRgcVsF1TNI1CnHIU6pMBCQPwuYvS6p4HaJS72DS30FUByZAlI7cmNrB1aXENzCeUAsDGe5WokXL1crsX+w1nros9+2dW+VEbWWphkuD9qq0qLwrunGbarkWmvumkyUYKuGpsiywF6ONKciINxib+nqrnUM2FMukH8Xu9ucSrvRXJpRbdY4XPHoVjnt/N5XFswfvjlvesj1N1UKRpaqJIJfAbGK4ODKHH9lQO4eDzLVKq+sghpLjOAMyJzDAthhnUTvMEVeYiRKRyHA+gzvS/6RTGCqNOICnaPIoJ0bj9/cCrigxtyC0psan/ql7/ZP4rdPXYOUzalMtwTHaUNe2B+BT7F3qTCFEArZvAOBzKS0NFDNh3FWudVps3bujM6robtBVqA4bo71eEy8keIWcllCXcCUSqKkWBKa4tk3boXmXJUGLX5ZPLT5WwX6UMJlVeoMHyiYTDPQddB2dp//svfi1/2Dl61m+OXT52ePBl3r4VBQl80L4vGDglsv6hvZ/YugR8R3I/ZU6dxtKNtIev8D5Vr4NoUkCp3s3K9gldD+HAEbx0ej4zMyiscXvWTcqjPeviJIQZrhfkzdC0WdmMFFggTHdVyHo/hNrTKQ6Vq7HY9rwQ1q9fGqjtfIC/vwjqjXKgFVeeYfAajLgucc9+x/ceAe2v1/flZ/ynl7/I3Bn8bvdd6A6jTDGf2wuf77CvVdCfsvceCvVu/hay/eUXjvX5wG2tf/93UaXwFQSwMEFAACAAgAzWbYRoITx3SWAQAAIgYAAB8AAAB1bml2ZXJzYWwvaHRtbF9za2luX3NldHRpbmdzLmpzjZTLbsIwEEX3fAVytxWiT2h3qFCpEotKZVd1YcIQIhzbsk0KRfx7M+YVO5NSzya+OrrziDzbVrs8LGHt5/bWf/v7e3j3GqDmzAquQ1006DnqzIpsBpMsB5FJYBFSIDLnwsJJ350RyplJ7zrdfKCvrRgyRdD6lKAiGgK0FFgQ4DcFrinxJ2zu0Ni+qcqopyvnlOwkSjqQriOVybln2NWrP9UeI1gVYC6gc55AYNrzp4k8Oz70MKpconLN5WasUtWZ8mSZGrWSs6b8i40GU/705R7oPvVeRoGdyKx7c5DHiUd9jGZSG7AWDnkfRxgkLPgURMW3688faGBcbyiii8xm7kgPbjCqtOYp1KbUH2CEmCy9atPsYdQ5B2u3J+5uMQJC8A2YmtXwHiMAlV7pf/xAbVSKE6mh9ZmfUKH4LJPpIXUXg+SwWLRtmt65UV/+kAVPSEVPaEE9v7xpecSgJUB31IK8Nso7puwEJUoih6JATYAFvUhcvEjw/tlm3DmeLPJyP5TrsZwDN0swE6VEWf7XpULjXK3dL1BLAwQUAAIACADNZthG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zWbYRj+zTKhuAAAAcwAAABwAAAB1bml2ZXJzYWwvbG9jYWxfc2V0dGluZ3MueG1sDco9DoMwDEDhnVNYnsrQHzYGAgNSxy7QA1jBQpEcGyVpVW7fbO9J3zD9osCXUw6mDrvbA4HV2xZ0d/hen9ceIRfSjcSUHaohTGMziHmShUupMMMhdHJaOdYo/KJY5RLqMcz2SZnh4u04W7yPzR9QSwMEFAACAAgAg4CPRc6CCTfsAgAAiAgAABQAAAB1bml2ZXJzYWwvcGxheWVyLnhtbK1VTW/bMAw9p8D+g6F7raRd1zSQW3QFih3WoUDWbbdAtRlbi215klw3/fWj/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+5UBCUn9/aFpkvSBWw7bgyT1cXPh7g2y33jVT7G4RhF9UKuq1obiWaW4JaDreNvu4oSHPbLXCTK2hKNWNPIgD5hSvFbVtcGpUDoyNjjaVDMKPVlWuROkFYZJL47B+0sX4jaX7q15QpAf9DmE9I1NZEpAE83wr0MZBgTQ1gsa3NNVns2phdTjp/THp9PTBVOdai4EUcw1UIOIYBN5x2dnoICoprdPFzNcL2Dg6CIxFGMT5mkmF8epAm4Wo3ydA7OAiOpb+bgLbmtox0XMdRM7UdxOjEOmF+ro1MxEvZnoM9Y1ZlH742cs3RdSbag/P5H6M4iNEM5pZMrC771ttXzeG9nVOjO59NVlkG3YrzACbPKq9mFvJs5BPAluexuenn1OzDHnSU89R0THN9x36XxVq8gFOIwP7pFqe2JhHYnvHIh+VpjwH1xO0yCF+apiIyWktSqXlIOYa1eRJQVJhqVj6i6qGSeRqMtHGz7uegY9xV1wq4E8MWM12cYPPJzCPv8aW+y8XZRXeV88VFgy3zuq8CV7m8YVXXCXedQet+bS/C6pnH199QSwMEFAACAAgAzWbYRtOZkxsdCAAAYx4AACkAAAB1bml2ZXJzYWwvc2tpbl9jdXN0b21pemF0aW9uX3NldHRpbmdzLnhtbK1ZbW/bOBL+3l9B+LDALnCIX+S3LFwf9EInQh3ZaylJe4eFQUtMLEQSfRLtNgt/uF+zP2x/yQ4pKZYcx5Hai5qiGs48MxzOPCTVUfLkR/o24Sz0/yDcZ5FNOfejx2T8AaGRywIWz2OaUJ40D5J7P/LYVzN6YEIG0oSTyCOxp4vRZNxCE/mDhgN1aAzhrat1O2jQxR08RAbu6TB2qRiXig5jRqetj5pHECluTF0a8dOoo2Zp9LWBGSU05mbk0W9jpaxdHCrP4Comng96ybjfFc8+97o3uuJB3XZv0MP7jqooSh/pPaNttPaDweVAbSPc6vZayl4bdpSOgtq9Xvuyv28POj0F3iaXfUDp4ss+6g663Y6x7+AOWCNV1YyOvh8ol+22Ct7w8FLfTybaoNVC7XZb6Rr7Xl+ZaC0E2gpgqMpQJFAxFE3p71VNbQ8VNNEn2qS7xwbu6z007OB+q7XvaprSah2Se5hdMV0HaeXp5Ol8B/DkEpwcFbXVPFFcI3cbx6Ds0HATEE5RREL6sWH78EqRzrZxQtHPLts8/9LIKlRWc66fB1aWpkIQC7TxKbBRUw7lejKyYmsU5cj3PjZWW85ZdOGyiEO4FxGLQxI0xv9IqyebWxVLtqNxHbsH4tKDu4H8qWqW+YKKhueckcvCDYmep+yRXayI+/QYs23kVQpz/byhceBHT6Dduhzo+KyjwE+4yWlYig8PxVPdbAOMlVARXh+Lp5JlQFY0yD225E8Nu4PL9zNyZLrzE59LU7UtnnOmG/JIywswVMVz3iYCL+VVG4jnfSNOv3FQVwQBdM6qB+SZxmUnKWGetWKb7aZuPW1i9iiSXbZ7f6Ff7AIG/BM9ighb4qlkJCYoHFZapSxtcv7GkWL2eswloxC8wOIWySUTSci5ttRnN3PV+rKczq5mS828aoz1tCuRaMsPP3f6w2/tXh+oKzOsCGXfqNNpGQxJsF6rGpblLGbTJQDi6dLCn53GWPxd23R260xNCzfG2T9qA8wX+K4xFn9XMb1dLLDlLO2paeClaS+tmSPzMsUONhrjL2yL1mRHEWdo59OviK8pAn72Y4qSwPfkgOBsP9rSCv6M2Y1qWssFtp2FqTvmzGqMbRbHz/+UyGTL11A9a5Igz0/IKqCedAs1IscFv4B3eURD8IevfdBkIfGjiyreF+q9aV0tndlsai+xZeSSxhhHHjJiIjzVB1qoNl4ARkxgK/8+86WsPomA1CCoDXJtXl1P4dcRgVz7j+sAfvl3RDPHsCRzGlUwhMLBC6g6276fLQyRQ3CICNqQJPnKYq9UNMWlq4BtWvoMSlN3CviOgMmxYeH9yIXSoS6vgHeDbVu9wktt9hlqHHpzVtNo9gla8lNNoy/Yhh7CdgUzS70zr1TREaIN8wbJe9Alot6DZ0RcF+xENnc+2yYgERmGNpHdmNR2ZOPfbmEdTXV6otlTTMizXMFHf0chitirVFVAQDo2RF39dmv+ezlRzSk2llBoxux+6Uh+FP4IEEnEOCJBwMQ0wDXxdiRyKVpRl2yhHZ5BzfM9qSaWXwbz363/ByI8I6GfMv6yDPz5p4v60ZVY73WQIRybwRkcVjb8Pe+FGXxnIKLg34yiSgLqh2CnrayZ0Bmaz2oZYWB0QV1AwkEtQ9OagLt5ygtAHOKyUwvAmmUYFkM/AHMHmSsFcgcZrQdxjzXbdGDTvqcrcYytYCyXO1210ystLhsBhbvey2qv6AODdgko2aUbInCgXP4qq1zYcksU5ZjOFAK3APMx3VcBNfBDcRivBnt7g/NUpLRSms892wae7OHAf5LUAnnehvT1fv4Qs1BKA5LkdZ2S279+MJB0iovU77zeRmRjdaFfL3XV0rE4H4quCqrbQY2KyKaOvZyqmkCAYg0Jd9dArA/i2F4dKz3fGXiiAl6WXpuS2F3/9b8/q8McxZNKUSb9tS4OtKBgLfyC9x+LcZr8XgHHUbWyqXypaJgdj3PT6qdlx4Qy+b8cQEm6GYQsFF8sKrmGQsyWUXUcVb++gVq1ZWmybexW2r+LIDfq4hPQjzy5NcY3JH4C+nIYC+oCycyL2uS1YzhcWLY88CNa0/yH9wMxececL1XDkDc56NHAd5/STdCD42j21QYFcKWrgadfqxZw5BEk9XxeH1NuMTkdASWk7wdC2J3ccV4Eh/sx3L/Zlpeu2xGPWTAXHypef5kDBfFdBcp4zGNxQcvfihrJmn3N1i7TKkqONecQwlycy8YPJEgy5YPwWH0hescr6maSY8U7FgA76+l0ivrlgWMzXdfkl7yixYvsVexwas6GDhMtCI/1LfqNv9IvCI/1bbFnzeCY/jqm46Giaf55RSNxUV5YvAzoxOqBEo0kT2Uh5m9lHRHCVHxnSwozyQRlzZB5dCw3X8cPadbQQlaMuPlGyKPo5RhxI2xWz3Z2LTkaOBRw83wFj7jPA/p2ect5QBMWcy3fP9RK4yj9HnycjFSK+POGfmzABYC4a8H1SQNlGB8bIp3pN/e37DY5owlCK1jKaM6bhpLRJaHXchkJHq/niqX9ft5o1HyVp1Hz3AqNMti3FzDahisaY6gBH3guW6GysKi+zj9t3MmT4ZHdG6NFAL4G7AjuKnknFASlwpIHq7xb0pfieLgNuB/QHQ0ynYKgkJzz8x8l0B3ni1vlU/rAi+WdSWp3QUZ2h1osk2BB/qaVvBmViL88UrPpOFklcvYn2CrffwrOTmxJOVGLei9yNONHy9484Qt030r/qFncaYGkXv3H2bEMTAHvzf9H/htQSwMEFAACAAgAzWbYRlVrhjhHCQAAJBYAABcAAAB1bml2ZXJzYWwvdW5pdmVyc2FsLnBuZ+2Yf1RSaRrHb1Mz1rRWM+5sO2Y5zW51miY9TYMalU5mlk2KmqYRSEkzBkpYDGkY2I6T/ZKYyWYt1NiyMEVhGfwFBNZmchxHyfhxUUIsGn+AyJhcUFDYi3Paztn/9uy//nHPPc99Pu/zvPd53/f73HMvJibs9n838F0AAPzj9sQkA8D8FQDwVsnCd+AnRT/fLYZv8yjJu6MBfnfQCGwsyNoRvwMAhKzF00fehu1FuXsOUgBgySPfNU9BvncUAD4Qx8XsSMnPsBpkrEOp4Pnn0+C1a0/OhdyOTvnh2PfHkhMTE+/s2BuwKOmLwI+wT9/+1/lB+oE7j6Vb0Js916dOl1BII8lB7iBFlv4HBylYua0F3V4eTuYzPFNDPA7DNVI5pOTMBwAMT38LeZuWudLb1i5o9SDH/gAA/xSYL62yZZo0vDSTb+rna+X5y1eQjfKV4bAVcYDaXoRsJkreA4CBdM2HSxmTz8+PxwLAWXxq1rbrx2GkZaNwHgDEXPAHgI+ic+AH72XCqS4sg4vyxXc62P64Da7MstVh8KCFc+gcOofOoXPoHDqHzqFz6Bw6h86h/we6lOG2Nm+APdK1/2OoC1WZJsgCpqFubhPT7MM9mt3B9G+gh37BuWfZIraU/YjdSbgyD+jWSP5UoUV6P4AmO8twjNNP2HVN9XSad0Tu3WAeXwfe8VO0d5aFCiKnf3s0/vBkC7uTrSLw4XFdl5eHhrzqGkSXaoTxivu1pJATGzHKkUhF4b0ivGncpDDNf5mPqFZh5gMVpbQi+1UlcWpUpGw3ZWjCVPKyf9zUSxkB0wO632raDbwtlYOBwABGTQhbGhwZBH5WdhTp0DQo19QMTYagapARYVy/x9Z4ij+QG2K+7yH4UwhcPC7ejWHT+NX4qGJdRMBsniJkWSG6FXN7ZDJNFVn2tdEmGN2ZU3HRN9+xQ5XJlA6jSscePIywUi6av6kdmVy6Jqy77XMQAJzWq63Ltt+YddWYFe4ESu5C4Ym1XPE7QAsKxYlcCW4sy2Gf902pwDHaG7HULSnTTdpVKIHc47LkyV1mHo8V5ZnENYMQ7sz441a+hU7UP3WjzI6+1lCBU+VySJ45nVNDHJy0y+XskBg3zcYOtVlsB8oHM+G0HWZEbnnw+YKnusmXpSg+Y+rXMh4hZZ/9FIIxPa4otB5a7ApsxIoJamtjIS7DVg1ZqWKbras83OtCNR4XeeiBsi7h70GbpzY168O/6nRxxxxME21CrMU3HnhGjbrbD4y573VaIu+O8Y5Lj6/MLyWEHFBFStX4GjxGYFHoyCU22n7poCCEbAwSuOst2f7SMRH1F0yD/kyh6Y6w5zLkEq1tWCLx1AlD7NnqMIscEYdoCtCAIMcCzZCx4UJ6AZZPop1xGvJMYSqj7elscW91azjaDW7Jcfu3BdgCkmJiSJnXjxIEZM+k492L9rWK6YYPQ8JvDOIRVtGXLCpWgtU7kJRAasG5dCa1C/M8qWrIxBViNwSbdTZyxadhTaVCl0NPNhq0X6HxUkNNZlW7I47jEGfPboI+p7Ewip+6JAmP7Uw9WgdCfdnY1tQ/36dBZgO0chFC6+6tDb+YXccJVMsRn0RoSU5EVwexL6tsFfUM3XCKJFUiRc4aE39gWNcXm6q0xVPySmikfZSTpaWP26lJiU2hLYH6jt7I1XpLs1OP0p1yW+Gl8M4wHjouU9x3nMZmvDudtakLATyoMTxGcdja3TOEndh+/gy6dZ7B0hwYXi9yGTyIT5E5XBXPsen35FT7JjLYpKcOUWmrCtzWoL/fNErTq/jmRtgf39buDRF4GUacLBEkaelmZeqMYph0BTGbI95ybafm3q4T9cK9u2NkAbhmZx9PmyTz9B1XOTczqQaQU2x3bqdtkm9vJOJUFXVc+qmaJAWaVX9FEHlxGJElSLU4CGrIQqce1qRHrT9YP7HVwFihqnj28qiw50cxY91tyBk25v68Vs5irLZfpvYN8WdPIlGF/DURZHpOUgQy5B+J6j6eXCC8+b4aBANzGhnEnh+SCx3rU1Q0yn+SsqQs6ZUJiS6dJcoxqjNQnFo9qEd7t4Jv8qEYTGidv/o7aHH94gaFBMt5oUbt+bIt1itTNCix5T6VUI+9aD4Hpkf16viKpmxBhpK0XIs4tfG6u9KDPuss1+s5um8uEBJmN/awaRhhPVUvsSFF0XdjBRzQxmu4acRS8u69XtHYkVd1SX44yS/a5WmtA8T3C6SBjVZaoaVpJpMkQ8meuCP3erfCu7pfPvBl6zKinSpT0gpJ/lX4fbM1MJ6Z6Go5sCVGUMbV/9zgMG/e2xTFNHPdBMu6v1JP9339+t17FELGZ0mm73XDor/RrAerxrKlS+Ifx8rCuFvEHXH4qhR6fQAG/8lPVy6sgt56xlDJ1XfAGH5w9Y+XLkkYPHwVWdAJLdD8CkWazz1x26mgIeu9FcCDu/mwsLdk9KYx0cHxzT+uD9OKDtPmZVRpmXoq6JC7A5iBMu1W7efBPAIHS6xjiQv3ZjNJOXUKHbHy4MR+ShIt/pkCa3kpt129wKTF75sQdnbgi3pnD+1zuHl4K/oZJeiX/Q3DnP7hjY35fMvWaPMrqnaGOG4AUeSE4Ew2C9bEEKilaSIpq0cNzRRD/PDG7ATzK0e8S86B1MKbRn1xGg+Mlq3lTul2vRbjTuy0nOm9PSs/ZWO9oiwT5o1Sq0rXodqpnWvKB4/4dHFVFGNb9yN5W/uN677ll28/M5mLkWJqCUt8g2sZLrWwGoV4rdbkUJz8vsYZ7snmbkmHO0Tt8tCMkjdqHuFH7fY0MMQxqnEBlx7So6pGKUxR1143kMvIvEL0Iwx7ROdrIINNRlX6yqAVNpXiWHUyBek7blvEVpsxIs89XTwqnfS3DI3qjNUnKuGOR6/p2y/ppC0A9ojtNvKoaK30ZWPu9mYoCKWg1/n87quJ6BdxbwN7akL9cS/QuUZE713+Ocv1sReLnx/yU8TW+J0cCa6qjO46MktJGhoHbmX/5JyZXHoixdfrRz/+ry+AFw9trd7IftiVW2cu8SuE20T+XwDggbB286rpGafRxIRditru/Fyo9bkKHjHAT8Gp85evQHimJ5QndsLR6Klp9sl1YcRpCMSl+X6L5r0FAC0J1Biozcvi8bzzZ/TWiKKJXffgSEDcroQYfvThb/8NUEsDBBQAAgAIAM1m2EZqfcGNSwAAAGoAAAAbAAAAdW5pdmVyc2FsL3VuaXZlcnNhbC5wbmcueG1ss7GvyM1RKEstKs7Mz7NVMtQzULK34+WyKShKLctMLVeoAIoBBSFASaESyDVCcMszU0oybJXMzZGUZKRmpmeU2CqZmlvABfWBRgIAUEsBAgAAFAACAAgAzWbYRlp/uZk6BAAA4Q4AAB0AAAAAAAAAAQAAAAAAAAAAAHVuaXZlcnNhbC9jb21tb25fbWVzc2FnZXMubG5nUEsBAgAAFAACAAgAzWbYRpneydrOAwAAMQ8AACcAAAAAAAAAAQAAAAAAdQQAAHVuaXZlcnNhbC9mbGFzaF9wdWJsaXNoaW5nX3NldHRpbmdzLnhtbFBLAQIAABQAAgAIAM1m2EY6Kj9OugIAAFgKAAAhAAAAAAAAAAEAAAAAAIgIAAB1bml2ZXJzYWwvZmxhc2hfc2tpbl9zZXR0aW5ncy54bWxQSwECAAAUAAIACADNZthGsnzk/6MDAABCDgAAJgAAAAAAAAABAAAAAACBCwAAdW5pdmVyc2FsL2h0bWxfcHVibGlzaGluZ19zZXR0aW5ncy54bWxQSwECAAAUAAIACADNZthGghPHdJYBAAAiBgAAHwAAAAAAAAABAAAAAABoDwAAdW5pdmVyc2FsL2h0bWxfc2tpbl9zZXR0aW5ncy5qc1BLAQIAABQAAgAIAM1m2EYa2uo7qgAAAB8BAAAaAAAAAAAAAAEAAAAAADsRAAB1bml2ZXJzYWwvaTE4bl9wcmVzZXRzLnhtbFBLAQIAABQAAgAIAM1m2EY/s0yobgAAAHMAAAAcAAAAAAAAAAEAAAAAAB0SAAB1bml2ZXJzYWwvbG9jYWxfc2V0dGluZ3MueG1sUEsBAgAAFAACAAgAg4CPRc6CCTfsAgAAiAgAABQAAAAAAAAAAQAAAAAAxRIAAHVuaXZlcnNhbC9wbGF5ZXIueG1sUEsBAgAAFAACAAgAzWbYRtOZkxsdCAAAYx4AACkAAAAAAAAAAQAAAAAA4xUAAHVuaXZlcnNhbC9za2luX2N1c3RvbWl6YXRpb25fc2V0dGluZ3MueG1sUEsBAgAAFAACAAgAzWbYRlVrhjhHCQAAJBYAABcAAAAAAAAAAAAAAAAARx4AAHVuaXZlcnNhbC91bml2ZXJzYWwucG5nUEsBAgAAFAACAAgAzWbYRmp9wY1LAAAAagAAABsAAAAAAAAAAQAAAAAAwycAAHVuaXZlcnNhbC91bml2ZXJzYWwucG5nLnhtbFBLBQYAAAAACwALAEkDAABHKAAAAAA="/>
  <p:tag name="ISPRING_ULTRA_SCORM_COURSE_ID" val="FFB65A0F-99F2-4AB4-B984-25A3494E0190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RESENTATION_TITLE" val="Business 05"/>
  <p:tag name="ARTICULATE_SLIDE_COUNT" val="2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ARTICULATE_PROJECT_OPEN" val="0"/>
  <p:tag name="ISPRING_RESOURCE_PATHS_HASH_PRESENTER" val="cb70f085bf509c4f9262f4c046274447532afc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28</TotalTime>
  <Words>20</Words>
  <Application>Microsoft Office PowerPoint</Application>
  <PresentationFormat>Widescreen</PresentationFormat>
  <Paragraphs>6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Cantarell</vt:lpstr>
      <vt:lpstr>Century Gothic</vt:lpstr>
      <vt:lpstr>Garamond</vt:lpstr>
      <vt:lpstr>Savon</vt:lpstr>
      <vt:lpstr>Hair dry styling </vt:lpstr>
      <vt:lpstr>Glamsquad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Shawna Tuli</dc:creator>
  <cp:lastModifiedBy>Shawna Tuli</cp:lastModifiedBy>
  <cp:revision>1</cp:revision>
  <dcterms:created xsi:type="dcterms:W3CDTF">2025-07-17T00:39:02Z</dcterms:created>
  <dcterms:modified xsi:type="dcterms:W3CDTF">2025-07-17T22:20:42Z</dcterms:modified>
</cp:coreProperties>
</file>